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3" r:id="rId1"/>
  </p:sldMasterIdLst>
  <p:notesMasterIdLst>
    <p:notesMasterId r:id="rId57"/>
  </p:notesMasterIdLst>
  <p:sldIdLst>
    <p:sldId id="257" r:id="rId2"/>
    <p:sldId id="1989" r:id="rId3"/>
    <p:sldId id="280" r:id="rId4"/>
    <p:sldId id="1049" r:id="rId5"/>
    <p:sldId id="1937" r:id="rId6"/>
    <p:sldId id="1938" r:id="rId7"/>
    <p:sldId id="1983" r:id="rId8"/>
    <p:sldId id="1941" r:id="rId9"/>
    <p:sldId id="1942" r:id="rId10"/>
    <p:sldId id="1984" r:id="rId11"/>
    <p:sldId id="1985" r:id="rId12"/>
    <p:sldId id="1986" r:id="rId13"/>
    <p:sldId id="1946" r:id="rId14"/>
    <p:sldId id="1968" r:id="rId15"/>
    <p:sldId id="1947" r:id="rId16"/>
    <p:sldId id="1948" r:id="rId17"/>
    <p:sldId id="1949" r:id="rId18"/>
    <p:sldId id="1970" r:id="rId19"/>
    <p:sldId id="1971" r:id="rId20"/>
    <p:sldId id="1972" r:id="rId21"/>
    <p:sldId id="1950" r:id="rId22"/>
    <p:sldId id="1951" r:id="rId23"/>
    <p:sldId id="1952" r:id="rId24"/>
    <p:sldId id="1953" r:id="rId25"/>
    <p:sldId id="1954" r:id="rId26"/>
    <p:sldId id="1955" r:id="rId27"/>
    <p:sldId id="1956" r:id="rId28"/>
    <p:sldId id="1957" r:id="rId29"/>
    <p:sldId id="1958" r:id="rId30"/>
    <p:sldId id="716" r:id="rId31"/>
    <p:sldId id="624" r:id="rId32"/>
    <p:sldId id="625" r:id="rId33"/>
    <p:sldId id="694" r:id="rId34"/>
    <p:sldId id="1988" r:id="rId35"/>
    <p:sldId id="1976" r:id="rId36"/>
    <p:sldId id="1981" r:id="rId37"/>
    <p:sldId id="1979" r:id="rId38"/>
    <p:sldId id="1987" r:id="rId39"/>
    <p:sldId id="690" r:id="rId40"/>
    <p:sldId id="719" r:id="rId41"/>
    <p:sldId id="720" r:id="rId42"/>
    <p:sldId id="718" r:id="rId43"/>
    <p:sldId id="704" r:id="rId44"/>
    <p:sldId id="532" r:id="rId45"/>
    <p:sldId id="556" r:id="rId46"/>
    <p:sldId id="645" r:id="rId47"/>
    <p:sldId id="542" r:id="rId48"/>
    <p:sldId id="630" r:id="rId49"/>
    <p:sldId id="602" r:id="rId50"/>
    <p:sldId id="598" r:id="rId51"/>
    <p:sldId id="487" r:id="rId52"/>
    <p:sldId id="475" r:id="rId53"/>
    <p:sldId id="521" r:id="rId54"/>
    <p:sldId id="616" r:id="rId55"/>
    <p:sldId id="655" r:id="rId56"/>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4EAB9-8C39-49CB-B0C3-DB9829A72AAC}" v="30" dt="2024-03-14T15:29:48.2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1798" autoAdjust="0"/>
  </p:normalViewPr>
  <p:slideViewPr>
    <p:cSldViewPr snapToGrid="0">
      <p:cViewPr varScale="1">
        <p:scale>
          <a:sx n="93" d="100"/>
          <a:sy n="93" d="100"/>
        </p:scale>
        <p:origin x="11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dderidge, Gary" userId="3412effb-b342-40c9-89d2-b5699927cf09" providerId="ADAL" clId="{11E0BFC5-9FE5-4CC3-911C-6728D80A8E7A}"/>
    <pc:docChg chg="undo custSel addSld delSld modSld">
      <pc:chgData name="Godderidge, Gary" userId="3412effb-b342-40c9-89d2-b5699927cf09" providerId="ADAL" clId="{11E0BFC5-9FE5-4CC3-911C-6728D80A8E7A}" dt="2023-01-10T17:32:57.538" v="2582" actId="20577"/>
      <pc:docMkLst>
        <pc:docMk/>
      </pc:docMkLst>
      <pc:sldChg chg="modSp mod">
        <pc:chgData name="Godderidge, Gary" userId="3412effb-b342-40c9-89d2-b5699927cf09" providerId="ADAL" clId="{11E0BFC5-9FE5-4CC3-911C-6728D80A8E7A}" dt="2023-01-09T20:21:06.130" v="1" actId="20577"/>
        <pc:sldMkLst>
          <pc:docMk/>
          <pc:sldMk cId="1139973589" sldId="257"/>
        </pc:sldMkLst>
        <pc:spChg chg="mod">
          <ac:chgData name="Godderidge, Gary" userId="3412effb-b342-40c9-89d2-b5699927cf09" providerId="ADAL" clId="{11E0BFC5-9FE5-4CC3-911C-6728D80A8E7A}" dt="2023-01-09T20:21:06.130" v="1" actId="20577"/>
          <ac:spMkLst>
            <pc:docMk/>
            <pc:sldMk cId="1139973589" sldId="257"/>
            <ac:spMk id="2" creationId="{0DDB5BC3-A57E-405A-86CC-AFF093145FB3}"/>
          </ac:spMkLst>
        </pc:spChg>
      </pc:sldChg>
      <pc:sldChg chg="del">
        <pc:chgData name="Godderidge, Gary" userId="3412effb-b342-40c9-89d2-b5699927cf09" providerId="ADAL" clId="{11E0BFC5-9FE5-4CC3-911C-6728D80A8E7A}" dt="2023-01-09T20:23:06.206" v="69" actId="47"/>
        <pc:sldMkLst>
          <pc:docMk/>
          <pc:sldMk cId="890047597" sldId="265"/>
        </pc:sldMkLst>
      </pc:sldChg>
      <pc:sldChg chg="del">
        <pc:chgData name="Godderidge, Gary" userId="3412effb-b342-40c9-89d2-b5699927cf09" providerId="ADAL" clId="{11E0BFC5-9FE5-4CC3-911C-6728D80A8E7A}" dt="2023-01-09T20:23:06.409" v="70" actId="47"/>
        <pc:sldMkLst>
          <pc:docMk/>
          <pc:sldMk cId="3226727109" sldId="266"/>
        </pc:sldMkLst>
      </pc:sldChg>
      <pc:sldChg chg="del">
        <pc:chgData name="Godderidge, Gary" userId="3412effb-b342-40c9-89d2-b5699927cf09" providerId="ADAL" clId="{11E0BFC5-9FE5-4CC3-911C-6728D80A8E7A}" dt="2023-01-09T20:23:06.923" v="72" actId="47"/>
        <pc:sldMkLst>
          <pc:docMk/>
          <pc:sldMk cId="3251755130" sldId="267"/>
        </pc:sldMkLst>
      </pc:sldChg>
      <pc:sldChg chg="del">
        <pc:chgData name="Godderidge, Gary" userId="3412effb-b342-40c9-89d2-b5699927cf09" providerId="ADAL" clId="{11E0BFC5-9FE5-4CC3-911C-6728D80A8E7A}" dt="2023-01-09T20:23:10.249" v="76" actId="47"/>
        <pc:sldMkLst>
          <pc:docMk/>
          <pc:sldMk cId="3129499082" sldId="268"/>
        </pc:sldMkLst>
      </pc:sldChg>
      <pc:sldChg chg="del">
        <pc:chgData name="Godderidge, Gary" userId="3412effb-b342-40c9-89d2-b5699927cf09" providerId="ADAL" clId="{11E0BFC5-9FE5-4CC3-911C-6728D80A8E7A}" dt="2023-01-09T20:24:03.783" v="94" actId="47"/>
        <pc:sldMkLst>
          <pc:docMk/>
          <pc:sldMk cId="1783948068" sldId="269"/>
        </pc:sldMkLst>
      </pc:sldChg>
      <pc:sldChg chg="del">
        <pc:chgData name="Godderidge, Gary" userId="3412effb-b342-40c9-89d2-b5699927cf09" providerId="ADAL" clId="{11E0BFC5-9FE5-4CC3-911C-6728D80A8E7A}" dt="2023-01-09T20:24:05.389" v="95" actId="47"/>
        <pc:sldMkLst>
          <pc:docMk/>
          <pc:sldMk cId="651731599" sldId="272"/>
        </pc:sldMkLst>
      </pc:sldChg>
      <pc:sldChg chg="del">
        <pc:chgData name="Godderidge, Gary" userId="3412effb-b342-40c9-89d2-b5699927cf09" providerId="ADAL" clId="{11E0BFC5-9FE5-4CC3-911C-6728D80A8E7A}" dt="2023-01-09T20:23:56.065" v="87" actId="47"/>
        <pc:sldMkLst>
          <pc:docMk/>
          <pc:sldMk cId="2090012305" sldId="273"/>
        </pc:sldMkLst>
      </pc:sldChg>
      <pc:sldChg chg="del">
        <pc:chgData name="Godderidge, Gary" userId="3412effb-b342-40c9-89d2-b5699927cf09" providerId="ADAL" clId="{11E0BFC5-9FE5-4CC3-911C-6728D80A8E7A}" dt="2023-01-09T20:24:02.385" v="93" actId="47"/>
        <pc:sldMkLst>
          <pc:docMk/>
          <pc:sldMk cId="4263437459" sldId="274"/>
        </pc:sldMkLst>
      </pc:sldChg>
      <pc:sldChg chg="del">
        <pc:chgData name="Godderidge, Gary" userId="3412effb-b342-40c9-89d2-b5699927cf09" providerId="ADAL" clId="{11E0BFC5-9FE5-4CC3-911C-6728D80A8E7A}" dt="2023-01-09T20:23:08.758" v="75" actId="47"/>
        <pc:sldMkLst>
          <pc:docMk/>
          <pc:sldMk cId="924424578" sldId="275"/>
        </pc:sldMkLst>
      </pc:sldChg>
      <pc:sldChg chg="del">
        <pc:chgData name="Godderidge, Gary" userId="3412effb-b342-40c9-89d2-b5699927cf09" providerId="ADAL" clId="{11E0BFC5-9FE5-4CC3-911C-6728D80A8E7A}" dt="2023-01-09T20:23:07.468" v="74" actId="47"/>
        <pc:sldMkLst>
          <pc:docMk/>
          <pc:sldMk cId="2041180860" sldId="276"/>
        </pc:sldMkLst>
      </pc:sldChg>
      <pc:sldChg chg="del">
        <pc:chgData name="Godderidge, Gary" userId="3412effb-b342-40c9-89d2-b5699927cf09" providerId="ADAL" clId="{11E0BFC5-9FE5-4CC3-911C-6728D80A8E7A}" dt="2023-01-09T20:23:54.478" v="86" actId="47"/>
        <pc:sldMkLst>
          <pc:docMk/>
          <pc:sldMk cId="849860443" sldId="278"/>
        </pc:sldMkLst>
      </pc:sldChg>
      <pc:sldChg chg="add">
        <pc:chgData name="Godderidge, Gary" userId="3412effb-b342-40c9-89d2-b5699927cf09" providerId="ADAL" clId="{11E0BFC5-9FE5-4CC3-911C-6728D80A8E7A}" dt="2023-01-09T20:21:56.451" v="2"/>
        <pc:sldMkLst>
          <pc:docMk/>
          <pc:sldMk cId="2186726531" sldId="312"/>
        </pc:sldMkLst>
      </pc:sldChg>
      <pc:sldChg chg="del">
        <pc:chgData name="Godderidge, Gary" userId="3412effb-b342-40c9-89d2-b5699927cf09" providerId="ADAL" clId="{11E0BFC5-9FE5-4CC3-911C-6728D80A8E7A}" dt="2023-01-09T20:23:59.660" v="88" actId="47"/>
        <pc:sldMkLst>
          <pc:docMk/>
          <pc:sldMk cId="1161141636" sldId="318"/>
        </pc:sldMkLst>
      </pc:sldChg>
      <pc:sldChg chg="del">
        <pc:chgData name="Godderidge, Gary" userId="3412effb-b342-40c9-89d2-b5699927cf09" providerId="ADAL" clId="{11E0BFC5-9FE5-4CC3-911C-6728D80A8E7A}" dt="2023-01-09T20:24:00.077" v="89" actId="47"/>
        <pc:sldMkLst>
          <pc:docMk/>
          <pc:sldMk cId="3667815511" sldId="319"/>
        </pc:sldMkLst>
      </pc:sldChg>
      <pc:sldChg chg="del">
        <pc:chgData name="Godderidge, Gary" userId="3412effb-b342-40c9-89d2-b5699927cf09" providerId="ADAL" clId="{11E0BFC5-9FE5-4CC3-911C-6728D80A8E7A}" dt="2023-01-09T20:24:00.447" v="90" actId="47"/>
        <pc:sldMkLst>
          <pc:docMk/>
          <pc:sldMk cId="273482799" sldId="320"/>
        </pc:sldMkLst>
      </pc:sldChg>
      <pc:sldChg chg="del">
        <pc:chgData name="Godderidge, Gary" userId="3412effb-b342-40c9-89d2-b5699927cf09" providerId="ADAL" clId="{11E0BFC5-9FE5-4CC3-911C-6728D80A8E7A}" dt="2023-01-09T20:24:00.729" v="91" actId="47"/>
        <pc:sldMkLst>
          <pc:docMk/>
          <pc:sldMk cId="1617282406" sldId="321"/>
        </pc:sldMkLst>
      </pc:sldChg>
      <pc:sldChg chg="del">
        <pc:chgData name="Godderidge, Gary" userId="3412effb-b342-40c9-89d2-b5699927cf09" providerId="ADAL" clId="{11E0BFC5-9FE5-4CC3-911C-6728D80A8E7A}" dt="2023-01-09T20:24:01.163" v="92" actId="47"/>
        <pc:sldMkLst>
          <pc:docMk/>
          <pc:sldMk cId="1877730362" sldId="322"/>
        </pc:sldMkLst>
      </pc:sldChg>
      <pc:sldChg chg="del">
        <pc:chgData name="Godderidge, Gary" userId="3412effb-b342-40c9-89d2-b5699927cf09" providerId="ADAL" clId="{11E0BFC5-9FE5-4CC3-911C-6728D80A8E7A}" dt="2023-01-09T20:23:06.665" v="71" actId="47"/>
        <pc:sldMkLst>
          <pc:docMk/>
          <pc:sldMk cId="3516021220" sldId="325"/>
        </pc:sldMkLst>
      </pc:sldChg>
      <pc:sldChg chg="del">
        <pc:chgData name="Godderidge, Gary" userId="3412effb-b342-40c9-89d2-b5699927cf09" providerId="ADAL" clId="{11E0BFC5-9FE5-4CC3-911C-6728D80A8E7A}" dt="2023-01-09T20:23:14.386" v="81" actId="47"/>
        <pc:sldMkLst>
          <pc:docMk/>
          <pc:sldMk cId="3196885573" sldId="328"/>
        </pc:sldMkLst>
      </pc:sldChg>
      <pc:sldChg chg="del">
        <pc:chgData name="Godderidge, Gary" userId="3412effb-b342-40c9-89d2-b5699927cf09" providerId="ADAL" clId="{11E0BFC5-9FE5-4CC3-911C-6728D80A8E7A}" dt="2023-01-09T20:23:07.148" v="73" actId="47"/>
        <pc:sldMkLst>
          <pc:docMk/>
          <pc:sldMk cId="2569145076" sldId="345"/>
        </pc:sldMkLst>
      </pc:sldChg>
      <pc:sldChg chg="modSp add mod">
        <pc:chgData name="Godderidge, Gary" userId="3412effb-b342-40c9-89d2-b5699927cf09" providerId="ADAL" clId="{11E0BFC5-9FE5-4CC3-911C-6728D80A8E7A}" dt="2023-01-09T20:21:56.501" v="4" actId="27636"/>
        <pc:sldMkLst>
          <pc:docMk/>
          <pc:sldMk cId="281756464" sldId="377"/>
        </pc:sldMkLst>
        <pc:spChg chg="mod">
          <ac:chgData name="Godderidge, Gary" userId="3412effb-b342-40c9-89d2-b5699927cf09" providerId="ADAL" clId="{11E0BFC5-9FE5-4CC3-911C-6728D80A8E7A}" dt="2023-01-09T20:21:56.501" v="4" actId="27636"/>
          <ac:spMkLst>
            <pc:docMk/>
            <pc:sldMk cId="281756464" sldId="377"/>
            <ac:spMk id="5" creationId="{23D17E51-8D9A-5E4F-CA7C-F47525D08946}"/>
          </ac:spMkLst>
        </pc:spChg>
      </pc:sldChg>
      <pc:sldChg chg="modSp add mod">
        <pc:chgData name="Godderidge, Gary" userId="3412effb-b342-40c9-89d2-b5699927cf09" providerId="ADAL" clId="{11E0BFC5-9FE5-4CC3-911C-6728D80A8E7A}" dt="2023-01-09T20:21:56.501" v="5" actId="27636"/>
        <pc:sldMkLst>
          <pc:docMk/>
          <pc:sldMk cId="3850164567" sldId="381"/>
        </pc:sldMkLst>
        <pc:spChg chg="mod">
          <ac:chgData name="Godderidge, Gary" userId="3412effb-b342-40c9-89d2-b5699927cf09" providerId="ADAL" clId="{11E0BFC5-9FE5-4CC3-911C-6728D80A8E7A}" dt="2023-01-09T20:21:56.501" v="5" actId="27636"/>
          <ac:spMkLst>
            <pc:docMk/>
            <pc:sldMk cId="3850164567" sldId="381"/>
            <ac:spMk id="5" creationId="{23D17E51-8D9A-5E4F-CA7C-F47525D08946}"/>
          </ac:spMkLst>
        </pc:spChg>
      </pc:sldChg>
      <pc:sldChg chg="add">
        <pc:chgData name="Godderidge, Gary" userId="3412effb-b342-40c9-89d2-b5699927cf09" providerId="ADAL" clId="{11E0BFC5-9FE5-4CC3-911C-6728D80A8E7A}" dt="2023-01-09T20:21:56.451" v="2"/>
        <pc:sldMkLst>
          <pc:docMk/>
          <pc:sldMk cId="2674882775" sldId="464"/>
        </pc:sldMkLst>
      </pc:sldChg>
      <pc:sldChg chg="modSp mod">
        <pc:chgData name="Godderidge, Gary" userId="3412effb-b342-40c9-89d2-b5699927cf09" providerId="ADAL" clId="{11E0BFC5-9FE5-4CC3-911C-6728D80A8E7A}" dt="2023-01-09T20:23:18.711" v="82" actId="1076"/>
        <pc:sldMkLst>
          <pc:docMk/>
          <pc:sldMk cId="978303436" sldId="468"/>
        </pc:sldMkLst>
        <pc:spChg chg="mod">
          <ac:chgData name="Godderidge, Gary" userId="3412effb-b342-40c9-89d2-b5699927cf09" providerId="ADAL" clId="{11E0BFC5-9FE5-4CC3-911C-6728D80A8E7A}" dt="2023-01-09T20:23:18.711" v="82" actId="1076"/>
          <ac:spMkLst>
            <pc:docMk/>
            <pc:sldMk cId="978303436" sldId="468"/>
            <ac:spMk id="5" creationId="{A2647F3A-D0D8-566F-5C6E-638A5F637875}"/>
          </ac:spMkLst>
        </pc:spChg>
      </pc:sldChg>
      <pc:sldChg chg="add">
        <pc:chgData name="Godderidge, Gary" userId="3412effb-b342-40c9-89d2-b5699927cf09" providerId="ADAL" clId="{11E0BFC5-9FE5-4CC3-911C-6728D80A8E7A}" dt="2023-01-09T20:23:47.478" v="84"/>
        <pc:sldMkLst>
          <pc:docMk/>
          <pc:sldMk cId="1848811828" sldId="475"/>
        </pc:sldMkLst>
      </pc:sldChg>
      <pc:sldChg chg="add">
        <pc:chgData name="Godderidge, Gary" userId="3412effb-b342-40c9-89d2-b5699927cf09" providerId="ADAL" clId="{11E0BFC5-9FE5-4CC3-911C-6728D80A8E7A}" dt="2023-01-09T20:21:56.451" v="2"/>
        <pc:sldMkLst>
          <pc:docMk/>
          <pc:sldMk cId="534196876" sldId="476"/>
        </pc:sldMkLst>
      </pc:sldChg>
      <pc:sldChg chg="add">
        <pc:chgData name="Godderidge, Gary" userId="3412effb-b342-40c9-89d2-b5699927cf09" providerId="ADAL" clId="{11E0BFC5-9FE5-4CC3-911C-6728D80A8E7A}" dt="2023-01-10T00:35:38.835" v="96"/>
        <pc:sldMkLst>
          <pc:docMk/>
          <pc:sldMk cId="519556472" sldId="496"/>
        </pc:sldMkLst>
      </pc:sldChg>
      <pc:sldChg chg="add">
        <pc:chgData name="Godderidge, Gary" userId="3412effb-b342-40c9-89d2-b5699927cf09" providerId="ADAL" clId="{11E0BFC5-9FE5-4CC3-911C-6728D80A8E7A}" dt="2023-01-09T20:21:56.451" v="2"/>
        <pc:sldMkLst>
          <pc:docMk/>
          <pc:sldMk cId="1008622600" sldId="565"/>
        </pc:sldMkLst>
      </pc:sldChg>
      <pc:sldChg chg="del">
        <pc:chgData name="Godderidge, Gary" userId="3412effb-b342-40c9-89d2-b5699927cf09" providerId="ADAL" clId="{11E0BFC5-9FE5-4CC3-911C-6728D80A8E7A}" dt="2023-01-09T20:21:59.765" v="6" actId="47"/>
        <pc:sldMkLst>
          <pc:docMk/>
          <pc:sldMk cId="3838582117" sldId="566"/>
        </pc:sldMkLst>
      </pc:sldChg>
      <pc:sldChg chg="del">
        <pc:chgData name="Godderidge, Gary" userId="3412effb-b342-40c9-89d2-b5699927cf09" providerId="ADAL" clId="{11E0BFC5-9FE5-4CC3-911C-6728D80A8E7A}" dt="2023-01-09T20:22:27.447" v="7" actId="47"/>
        <pc:sldMkLst>
          <pc:docMk/>
          <pc:sldMk cId="2557285091" sldId="567"/>
        </pc:sldMkLst>
      </pc:sldChg>
      <pc:sldChg chg="del">
        <pc:chgData name="Godderidge, Gary" userId="3412effb-b342-40c9-89d2-b5699927cf09" providerId="ADAL" clId="{11E0BFC5-9FE5-4CC3-911C-6728D80A8E7A}" dt="2023-01-09T20:22:27.869" v="8" actId="47"/>
        <pc:sldMkLst>
          <pc:docMk/>
          <pc:sldMk cId="4096919513" sldId="568"/>
        </pc:sldMkLst>
      </pc:sldChg>
      <pc:sldChg chg="del">
        <pc:chgData name="Godderidge, Gary" userId="3412effb-b342-40c9-89d2-b5699927cf09" providerId="ADAL" clId="{11E0BFC5-9FE5-4CC3-911C-6728D80A8E7A}" dt="2023-01-09T20:22:28.289" v="9" actId="47"/>
        <pc:sldMkLst>
          <pc:docMk/>
          <pc:sldMk cId="483881630" sldId="569"/>
        </pc:sldMkLst>
      </pc:sldChg>
      <pc:sldChg chg="del">
        <pc:chgData name="Godderidge, Gary" userId="3412effb-b342-40c9-89d2-b5699927cf09" providerId="ADAL" clId="{11E0BFC5-9FE5-4CC3-911C-6728D80A8E7A}" dt="2023-01-09T20:22:36.122" v="12" actId="47"/>
        <pc:sldMkLst>
          <pc:docMk/>
          <pc:sldMk cId="953787249" sldId="570"/>
        </pc:sldMkLst>
      </pc:sldChg>
      <pc:sldChg chg="del">
        <pc:chgData name="Godderidge, Gary" userId="3412effb-b342-40c9-89d2-b5699927cf09" providerId="ADAL" clId="{11E0BFC5-9FE5-4CC3-911C-6728D80A8E7A}" dt="2023-01-09T20:22:36.612" v="13" actId="47"/>
        <pc:sldMkLst>
          <pc:docMk/>
          <pc:sldMk cId="2731329299" sldId="571"/>
        </pc:sldMkLst>
      </pc:sldChg>
      <pc:sldChg chg="del">
        <pc:chgData name="Godderidge, Gary" userId="3412effb-b342-40c9-89d2-b5699927cf09" providerId="ADAL" clId="{11E0BFC5-9FE5-4CC3-911C-6728D80A8E7A}" dt="2023-01-09T20:22:37.156" v="14" actId="47"/>
        <pc:sldMkLst>
          <pc:docMk/>
          <pc:sldMk cId="817707942" sldId="572"/>
        </pc:sldMkLst>
      </pc:sldChg>
      <pc:sldChg chg="modSp mod">
        <pc:chgData name="Godderidge, Gary" userId="3412effb-b342-40c9-89d2-b5699927cf09" providerId="ADAL" clId="{11E0BFC5-9FE5-4CC3-911C-6728D80A8E7A}" dt="2023-01-09T20:23:00.576" v="68" actId="20577"/>
        <pc:sldMkLst>
          <pc:docMk/>
          <pc:sldMk cId="1063411503" sldId="573"/>
        </pc:sldMkLst>
        <pc:spChg chg="mod">
          <ac:chgData name="Godderidge, Gary" userId="3412effb-b342-40c9-89d2-b5699927cf09" providerId="ADAL" clId="{11E0BFC5-9FE5-4CC3-911C-6728D80A8E7A}" dt="2023-01-09T20:23:00.576" v="68" actId="20577"/>
          <ac:spMkLst>
            <pc:docMk/>
            <pc:sldMk cId="1063411503" sldId="573"/>
            <ac:spMk id="5" creationId="{F954CC55-4E73-4E8B-8268-C50E682C590C}"/>
          </ac:spMkLst>
        </pc:spChg>
      </pc:sldChg>
      <pc:sldChg chg="del">
        <pc:chgData name="Godderidge, Gary" userId="3412effb-b342-40c9-89d2-b5699927cf09" providerId="ADAL" clId="{11E0BFC5-9FE5-4CC3-911C-6728D80A8E7A}" dt="2023-01-09T20:22:42.233" v="15" actId="47"/>
        <pc:sldMkLst>
          <pc:docMk/>
          <pc:sldMk cId="736033122" sldId="574"/>
        </pc:sldMkLst>
      </pc:sldChg>
      <pc:sldChg chg="del">
        <pc:chgData name="Godderidge, Gary" userId="3412effb-b342-40c9-89d2-b5699927cf09" providerId="ADAL" clId="{11E0BFC5-9FE5-4CC3-911C-6728D80A8E7A}" dt="2023-01-09T20:23:10.530" v="77" actId="47"/>
        <pc:sldMkLst>
          <pc:docMk/>
          <pc:sldMk cId="1189045457" sldId="575"/>
        </pc:sldMkLst>
      </pc:sldChg>
      <pc:sldChg chg="del">
        <pc:chgData name="Godderidge, Gary" userId="3412effb-b342-40c9-89d2-b5699927cf09" providerId="ADAL" clId="{11E0BFC5-9FE5-4CC3-911C-6728D80A8E7A}" dt="2023-01-09T20:23:11.065" v="78" actId="47"/>
        <pc:sldMkLst>
          <pc:docMk/>
          <pc:sldMk cId="3918311266" sldId="576"/>
        </pc:sldMkLst>
      </pc:sldChg>
      <pc:sldChg chg="del">
        <pc:chgData name="Godderidge, Gary" userId="3412effb-b342-40c9-89d2-b5699927cf09" providerId="ADAL" clId="{11E0BFC5-9FE5-4CC3-911C-6728D80A8E7A}" dt="2023-01-09T20:23:12.681" v="79" actId="47"/>
        <pc:sldMkLst>
          <pc:docMk/>
          <pc:sldMk cId="2304522474" sldId="577"/>
        </pc:sldMkLst>
      </pc:sldChg>
      <pc:sldChg chg="del">
        <pc:chgData name="Godderidge, Gary" userId="3412effb-b342-40c9-89d2-b5699927cf09" providerId="ADAL" clId="{11E0BFC5-9FE5-4CC3-911C-6728D80A8E7A}" dt="2023-01-09T20:23:13.802" v="80" actId="47"/>
        <pc:sldMkLst>
          <pc:docMk/>
          <pc:sldMk cId="3178906108" sldId="578"/>
        </pc:sldMkLst>
      </pc:sldChg>
      <pc:sldChg chg="del">
        <pc:chgData name="Godderidge, Gary" userId="3412effb-b342-40c9-89d2-b5699927cf09" providerId="ADAL" clId="{11E0BFC5-9FE5-4CC3-911C-6728D80A8E7A}" dt="2023-01-09T20:23:50.719" v="85" actId="47"/>
        <pc:sldMkLst>
          <pc:docMk/>
          <pc:sldMk cId="1918358875" sldId="579"/>
        </pc:sldMkLst>
      </pc:sldChg>
      <pc:sldChg chg="del">
        <pc:chgData name="Godderidge, Gary" userId="3412effb-b342-40c9-89d2-b5699927cf09" providerId="ADAL" clId="{11E0BFC5-9FE5-4CC3-911C-6728D80A8E7A}" dt="2023-01-09T20:23:19.919" v="83" actId="47"/>
        <pc:sldMkLst>
          <pc:docMk/>
          <pc:sldMk cId="4118999300" sldId="582"/>
        </pc:sldMkLst>
      </pc:sldChg>
      <pc:sldChg chg="modSp add del mod">
        <pc:chgData name="Godderidge, Gary" userId="3412effb-b342-40c9-89d2-b5699927cf09" providerId="ADAL" clId="{11E0BFC5-9FE5-4CC3-911C-6728D80A8E7A}" dt="2023-01-10T17:00:36.371" v="1324" actId="20577"/>
        <pc:sldMkLst>
          <pc:docMk/>
          <pc:sldMk cId="2395101438" sldId="583"/>
        </pc:sldMkLst>
        <pc:spChg chg="mod">
          <ac:chgData name="Godderidge, Gary" userId="3412effb-b342-40c9-89d2-b5699927cf09" providerId="ADAL" clId="{11E0BFC5-9FE5-4CC3-911C-6728D80A8E7A}" dt="2023-01-10T17:00:36.371" v="1324" actId="20577"/>
          <ac:spMkLst>
            <pc:docMk/>
            <pc:sldMk cId="2395101438" sldId="583"/>
            <ac:spMk id="5" creationId="{00000000-0000-0000-0000-000000000000}"/>
          </ac:spMkLst>
        </pc:spChg>
      </pc:sldChg>
      <pc:sldChg chg="add">
        <pc:chgData name="Godderidge, Gary" userId="3412effb-b342-40c9-89d2-b5699927cf09" providerId="ADAL" clId="{11E0BFC5-9FE5-4CC3-911C-6728D80A8E7A}" dt="2023-01-09T20:21:56.451" v="2"/>
        <pc:sldMkLst>
          <pc:docMk/>
          <pc:sldMk cId="452470271" sldId="584"/>
        </pc:sldMkLst>
      </pc:sldChg>
      <pc:sldChg chg="modSp add mod">
        <pc:chgData name="Godderidge, Gary" userId="3412effb-b342-40c9-89d2-b5699927cf09" providerId="ADAL" clId="{11E0BFC5-9FE5-4CC3-911C-6728D80A8E7A}" dt="2023-01-10T16:13:35.346" v="202" actId="20577"/>
        <pc:sldMkLst>
          <pc:docMk/>
          <pc:sldMk cId="1676686347" sldId="585"/>
        </pc:sldMkLst>
        <pc:spChg chg="mod">
          <ac:chgData name="Godderidge, Gary" userId="3412effb-b342-40c9-89d2-b5699927cf09" providerId="ADAL" clId="{11E0BFC5-9FE5-4CC3-911C-6728D80A8E7A}" dt="2023-01-09T20:21:56.501" v="3" actId="27636"/>
          <ac:spMkLst>
            <pc:docMk/>
            <pc:sldMk cId="1676686347" sldId="585"/>
            <ac:spMk id="5" creationId="{23D17E51-8D9A-5E4F-CA7C-F47525D08946}"/>
          </ac:spMkLst>
        </pc:spChg>
        <pc:spChg chg="mod">
          <ac:chgData name="Godderidge, Gary" userId="3412effb-b342-40c9-89d2-b5699927cf09" providerId="ADAL" clId="{11E0BFC5-9FE5-4CC3-911C-6728D80A8E7A}" dt="2023-01-10T16:13:35.346" v="202" actId="20577"/>
          <ac:spMkLst>
            <pc:docMk/>
            <pc:sldMk cId="1676686347" sldId="585"/>
            <ac:spMk id="6" creationId="{4B3C4027-44CC-E0DC-1832-B3430C9F78A2}"/>
          </ac:spMkLst>
        </pc:spChg>
      </pc:sldChg>
      <pc:sldChg chg="addSp delSp modSp add mod">
        <pc:chgData name="Godderidge, Gary" userId="3412effb-b342-40c9-89d2-b5699927cf09" providerId="ADAL" clId="{11E0BFC5-9FE5-4CC3-911C-6728D80A8E7A}" dt="2023-01-10T17:16:46.039" v="2453" actId="20577"/>
        <pc:sldMkLst>
          <pc:docMk/>
          <pc:sldMk cId="1414871574" sldId="586"/>
        </pc:sldMkLst>
        <pc:spChg chg="mod">
          <ac:chgData name="Godderidge, Gary" userId="3412effb-b342-40c9-89d2-b5699927cf09" providerId="ADAL" clId="{11E0BFC5-9FE5-4CC3-911C-6728D80A8E7A}" dt="2023-01-10T16:36:52.942" v="266" actId="20577"/>
          <ac:spMkLst>
            <pc:docMk/>
            <pc:sldMk cId="1414871574" sldId="586"/>
            <ac:spMk id="2" creationId="{8CEBA63B-6E1C-4811-8B70-20DE4435135B}"/>
          </ac:spMkLst>
        </pc:spChg>
        <pc:spChg chg="mod">
          <ac:chgData name="Godderidge, Gary" userId="3412effb-b342-40c9-89d2-b5699927cf09" providerId="ADAL" clId="{11E0BFC5-9FE5-4CC3-911C-6728D80A8E7A}" dt="2023-01-10T17:16:46.039" v="2453" actId="20577"/>
          <ac:spMkLst>
            <pc:docMk/>
            <pc:sldMk cId="1414871574" sldId="586"/>
            <ac:spMk id="5" creationId="{F954CC55-4E73-4E8B-8268-C50E682C590C}"/>
          </ac:spMkLst>
        </pc:spChg>
        <pc:spChg chg="add del mod">
          <ac:chgData name="Godderidge, Gary" userId="3412effb-b342-40c9-89d2-b5699927cf09" providerId="ADAL" clId="{11E0BFC5-9FE5-4CC3-911C-6728D80A8E7A}" dt="2023-01-10T16:42:28.548" v="313"/>
          <ac:spMkLst>
            <pc:docMk/>
            <pc:sldMk cId="1414871574" sldId="586"/>
            <ac:spMk id="7" creationId="{4E56A421-AAE2-22EA-4189-81C98A70192E}"/>
          </ac:spMkLst>
        </pc:spChg>
        <pc:spChg chg="add del mod">
          <ac:chgData name="Godderidge, Gary" userId="3412effb-b342-40c9-89d2-b5699927cf09" providerId="ADAL" clId="{11E0BFC5-9FE5-4CC3-911C-6728D80A8E7A}" dt="2023-01-10T16:42:37.060" v="315"/>
          <ac:spMkLst>
            <pc:docMk/>
            <pc:sldMk cId="1414871574" sldId="586"/>
            <ac:spMk id="10" creationId="{EC5DB5B1-4089-30E2-69C0-8489CD32D025}"/>
          </ac:spMkLst>
        </pc:spChg>
        <pc:graphicFrameChg chg="add del mod">
          <ac:chgData name="Godderidge, Gary" userId="3412effb-b342-40c9-89d2-b5699927cf09" providerId="ADAL" clId="{11E0BFC5-9FE5-4CC3-911C-6728D80A8E7A}" dt="2023-01-10T16:42:28.548" v="313"/>
          <ac:graphicFrameMkLst>
            <pc:docMk/>
            <pc:sldMk cId="1414871574" sldId="586"/>
            <ac:graphicFrameMk id="6" creationId="{AA77329B-1C37-4442-55DE-B1C022499A72}"/>
          </ac:graphicFrameMkLst>
        </pc:graphicFrameChg>
        <pc:graphicFrameChg chg="add del mod">
          <ac:chgData name="Godderidge, Gary" userId="3412effb-b342-40c9-89d2-b5699927cf09" providerId="ADAL" clId="{11E0BFC5-9FE5-4CC3-911C-6728D80A8E7A}" dt="2023-01-10T16:42:37.060" v="315"/>
          <ac:graphicFrameMkLst>
            <pc:docMk/>
            <pc:sldMk cId="1414871574" sldId="586"/>
            <ac:graphicFrameMk id="9" creationId="{FAC4E153-103B-50DD-85AB-621B024867AB}"/>
          </ac:graphicFrameMkLst>
        </pc:graphicFrameChg>
        <pc:picChg chg="del">
          <ac:chgData name="Godderidge, Gary" userId="3412effb-b342-40c9-89d2-b5699927cf09" providerId="ADAL" clId="{11E0BFC5-9FE5-4CC3-911C-6728D80A8E7A}" dt="2023-01-10T16:35:27.689" v="204" actId="478"/>
          <ac:picMkLst>
            <pc:docMk/>
            <pc:sldMk cId="1414871574" sldId="586"/>
            <ac:picMk id="8" creationId="{D381F4BB-D430-DCE9-550D-918F83CD58B0}"/>
          </ac:picMkLst>
        </pc:picChg>
      </pc:sldChg>
      <pc:sldChg chg="addSp delSp modSp add mod">
        <pc:chgData name="Godderidge, Gary" userId="3412effb-b342-40c9-89d2-b5699927cf09" providerId="ADAL" clId="{11E0BFC5-9FE5-4CC3-911C-6728D80A8E7A}" dt="2023-01-10T16:48:30.449" v="609" actId="22"/>
        <pc:sldMkLst>
          <pc:docMk/>
          <pc:sldMk cId="1897645322" sldId="587"/>
        </pc:sldMkLst>
        <pc:spChg chg="mod">
          <ac:chgData name="Godderidge, Gary" userId="3412effb-b342-40c9-89d2-b5699927cf09" providerId="ADAL" clId="{11E0BFC5-9FE5-4CC3-911C-6728D80A8E7A}" dt="2023-01-10T16:46:19.980" v="595" actId="20577"/>
          <ac:spMkLst>
            <pc:docMk/>
            <pc:sldMk cId="1897645322" sldId="587"/>
            <ac:spMk id="2" creationId="{8CEBA63B-6E1C-4811-8B70-20DE4435135B}"/>
          </ac:spMkLst>
        </pc:spChg>
        <pc:spChg chg="mod">
          <ac:chgData name="Godderidge, Gary" userId="3412effb-b342-40c9-89d2-b5699927cf09" providerId="ADAL" clId="{11E0BFC5-9FE5-4CC3-911C-6728D80A8E7A}" dt="2023-01-10T16:47:21.921" v="603" actId="27636"/>
          <ac:spMkLst>
            <pc:docMk/>
            <pc:sldMk cId="1897645322" sldId="587"/>
            <ac:spMk id="5" creationId="{F954CC55-4E73-4E8B-8268-C50E682C590C}"/>
          </ac:spMkLst>
        </pc:spChg>
        <pc:spChg chg="add del">
          <ac:chgData name="Godderidge, Gary" userId="3412effb-b342-40c9-89d2-b5699927cf09" providerId="ADAL" clId="{11E0BFC5-9FE5-4CC3-911C-6728D80A8E7A}" dt="2023-01-10T16:47:06.996" v="597"/>
          <ac:spMkLst>
            <pc:docMk/>
            <pc:sldMk cId="1897645322" sldId="587"/>
            <ac:spMk id="6" creationId="{FCF4B6F0-5F11-81FA-5AE5-B45236A83459}"/>
          </ac:spMkLst>
        </pc:spChg>
        <pc:spChg chg="add del">
          <ac:chgData name="Godderidge, Gary" userId="3412effb-b342-40c9-89d2-b5699927cf09" providerId="ADAL" clId="{11E0BFC5-9FE5-4CC3-911C-6728D80A8E7A}" dt="2023-01-10T16:47:16.012" v="601"/>
          <ac:spMkLst>
            <pc:docMk/>
            <pc:sldMk cId="1897645322" sldId="587"/>
            <ac:spMk id="7" creationId="{2314DDB0-5ABE-3A08-796E-E718F3E70CE7}"/>
          </ac:spMkLst>
        </pc:spChg>
        <pc:picChg chg="add mod">
          <ac:chgData name="Godderidge, Gary" userId="3412effb-b342-40c9-89d2-b5699927cf09" providerId="ADAL" clId="{11E0BFC5-9FE5-4CC3-911C-6728D80A8E7A}" dt="2023-01-10T16:47:42.455" v="605" actId="1076"/>
          <ac:picMkLst>
            <pc:docMk/>
            <pc:sldMk cId="1897645322" sldId="587"/>
            <ac:picMk id="9" creationId="{2DC93F63-4BED-6977-4390-33BF9B615D89}"/>
          </ac:picMkLst>
        </pc:picChg>
        <pc:picChg chg="add mod">
          <ac:chgData name="Godderidge, Gary" userId="3412effb-b342-40c9-89d2-b5699927cf09" providerId="ADAL" clId="{11E0BFC5-9FE5-4CC3-911C-6728D80A8E7A}" dt="2023-01-10T16:48:03.712" v="607" actId="1076"/>
          <ac:picMkLst>
            <pc:docMk/>
            <pc:sldMk cId="1897645322" sldId="587"/>
            <ac:picMk id="11" creationId="{6962C445-A123-AA2F-1C62-62561E5F70AB}"/>
          </ac:picMkLst>
        </pc:picChg>
        <pc:picChg chg="add del">
          <ac:chgData name="Godderidge, Gary" userId="3412effb-b342-40c9-89d2-b5699927cf09" providerId="ADAL" clId="{11E0BFC5-9FE5-4CC3-911C-6728D80A8E7A}" dt="2023-01-10T16:48:30.449" v="609" actId="22"/>
          <ac:picMkLst>
            <pc:docMk/>
            <pc:sldMk cId="1897645322" sldId="587"/>
            <ac:picMk id="13" creationId="{43D3264D-9FF6-2161-E48F-81AD3D09D3B3}"/>
          </ac:picMkLst>
        </pc:picChg>
      </pc:sldChg>
      <pc:sldChg chg="modSp add mod">
        <pc:chgData name="Godderidge, Gary" userId="3412effb-b342-40c9-89d2-b5699927cf09" providerId="ADAL" clId="{11E0BFC5-9FE5-4CC3-911C-6728D80A8E7A}" dt="2023-01-10T17:32:19.113" v="2548" actId="20577"/>
        <pc:sldMkLst>
          <pc:docMk/>
          <pc:sldMk cId="2131891468" sldId="588"/>
        </pc:sldMkLst>
        <pc:spChg chg="mod">
          <ac:chgData name="Godderidge, Gary" userId="3412effb-b342-40c9-89d2-b5699927cf09" providerId="ADAL" clId="{11E0BFC5-9FE5-4CC3-911C-6728D80A8E7A}" dt="2023-01-10T16:48:50.845" v="624" actId="20577"/>
          <ac:spMkLst>
            <pc:docMk/>
            <pc:sldMk cId="2131891468" sldId="588"/>
            <ac:spMk id="2" creationId="{8CEBA63B-6E1C-4811-8B70-20DE4435135B}"/>
          </ac:spMkLst>
        </pc:spChg>
        <pc:spChg chg="mod">
          <ac:chgData name="Godderidge, Gary" userId="3412effb-b342-40c9-89d2-b5699927cf09" providerId="ADAL" clId="{11E0BFC5-9FE5-4CC3-911C-6728D80A8E7A}" dt="2023-01-10T17:32:19.113" v="2548" actId="20577"/>
          <ac:spMkLst>
            <pc:docMk/>
            <pc:sldMk cId="2131891468" sldId="588"/>
            <ac:spMk id="5" creationId="{F954CC55-4E73-4E8B-8268-C50E682C590C}"/>
          </ac:spMkLst>
        </pc:spChg>
      </pc:sldChg>
      <pc:sldChg chg="modSp add mod">
        <pc:chgData name="Godderidge, Gary" userId="3412effb-b342-40c9-89d2-b5699927cf09" providerId="ADAL" clId="{11E0BFC5-9FE5-4CC3-911C-6728D80A8E7A}" dt="2023-01-10T17:32:57.538" v="2582" actId="20577"/>
        <pc:sldMkLst>
          <pc:docMk/>
          <pc:sldMk cId="1090570748" sldId="589"/>
        </pc:sldMkLst>
        <pc:spChg chg="mod">
          <ac:chgData name="Godderidge, Gary" userId="3412effb-b342-40c9-89d2-b5699927cf09" providerId="ADAL" clId="{11E0BFC5-9FE5-4CC3-911C-6728D80A8E7A}" dt="2023-01-10T17:07:32.152" v="1381" actId="14100"/>
          <ac:spMkLst>
            <pc:docMk/>
            <pc:sldMk cId="1090570748" sldId="589"/>
            <ac:spMk id="2" creationId="{8CEBA63B-6E1C-4811-8B70-20DE4435135B}"/>
          </ac:spMkLst>
        </pc:spChg>
        <pc:spChg chg="mod">
          <ac:chgData name="Godderidge, Gary" userId="3412effb-b342-40c9-89d2-b5699927cf09" providerId="ADAL" clId="{11E0BFC5-9FE5-4CC3-911C-6728D80A8E7A}" dt="2023-01-10T17:32:57.538" v="2582" actId="20577"/>
          <ac:spMkLst>
            <pc:docMk/>
            <pc:sldMk cId="1090570748" sldId="589"/>
            <ac:spMk id="5" creationId="{F954CC55-4E73-4E8B-8268-C50E682C590C}"/>
          </ac:spMkLst>
        </pc:spChg>
      </pc:sldChg>
    </pc:docChg>
  </pc:docChgLst>
  <pc:docChgLst>
    <pc:chgData name="Godderidge, Gary" userId="3412effb-b342-40c9-89d2-b5699927cf09" providerId="ADAL" clId="{07B4EAB9-8C39-49CB-B0C3-DB9829A72AAC}"/>
    <pc:docChg chg="undo custSel addSld delSld modSld modNotesMaster">
      <pc:chgData name="Godderidge, Gary" userId="3412effb-b342-40c9-89d2-b5699927cf09" providerId="ADAL" clId="{07B4EAB9-8C39-49CB-B0C3-DB9829A72AAC}" dt="2024-03-14T15:29:51.815" v="471" actId="20577"/>
      <pc:docMkLst>
        <pc:docMk/>
      </pc:docMkLst>
      <pc:sldChg chg="del">
        <pc:chgData name="Godderidge, Gary" userId="3412effb-b342-40c9-89d2-b5699927cf09" providerId="ADAL" clId="{07B4EAB9-8C39-49CB-B0C3-DB9829A72AAC}" dt="2024-03-13T21:24:52.369" v="1" actId="47"/>
        <pc:sldMkLst>
          <pc:docMk/>
          <pc:sldMk cId="1569841338" sldId="488"/>
        </pc:sldMkLst>
      </pc:sldChg>
      <pc:sldChg chg="modSp mod">
        <pc:chgData name="Godderidge, Gary" userId="3412effb-b342-40c9-89d2-b5699927cf09" providerId="ADAL" clId="{07B4EAB9-8C39-49CB-B0C3-DB9829A72AAC}" dt="2024-03-14T15:05:05.327" v="54" actId="5793"/>
        <pc:sldMkLst>
          <pc:docMk/>
          <pc:sldMk cId="4084047524" sldId="624"/>
        </pc:sldMkLst>
        <pc:spChg chg="mod">
          <ac:chgData name="Godderidge, Gary" userId="3412effb-b342-40c9-89d2-b5699927cf09" providerId="ADAL" clId="{07B4EAB9-8C39-49CB-B0C3-DB9829A72AAC}" dt="2024-03-14T15:05:05.327" v="54" actId="5793"/>
          <ac:spMkLst>
            <pc:docMk/>
            <pc:sldMk cId="4084047524" sldId="624"/>
            <ac:spMk id="5" creationId="{F954CC55-4E73-4E8B-8268-C50E682C590C}"/>
          </ac:spMkLst>
        </pc:spChg>
      </pc:sldChg>
      <pc:sldChg chg="modSp add mod">
        <pc:chgData name="Godderidge, Gary" userId="3412effb-b342-40c9-89d2-b5699927cf09" providerId="ADAL" clId="{07B4EAB9-8C39-49CB-B0C3-DB9829A72AAC}" dt="2024-03-13T21:31:15.566" v="43" actId="20577"/>
        <pc:sldMkLst>
          <pc:docMk/>
          <pc:sldMk cId="1635208767" sldId="694"/>
        </pc:sldMkLst>
        <pc:spChg chg="mod">
          <ac:chgData name="Godderidge, Gary" userId="3412effb-b342-40c9-89d2-b5699927cf09" providerId="ADAL" clId="{07B4EAB9-8C39-49CB-B0C3-DB9829A72AAC}" dt="2024-03-13T21:31:15.566" v="43" actId="20577"/>
          <ac:spMkLst>
            <pc:docMk/>
            <pc:sldMk cId="1635208767" sldId="694"/>
            <ac:spMk id="5" creationId="{4E104A02-F3B5-6AB7-22A6-CBF9325E2E87}"/>
          </ac:spMkLst>
        </pc:spChg>
      </pc:sldChg>
      <pc:sldChg chg="del">
        <pc:chgData name="Godderidge, Gary" userId="3412effb-b342-40c9-89d2-b5699927cf09" providerId="ADAL" clId="{07B4EAB9-8C39-49CB-B0C3-DB9829A72AAC}" dt="2024-03-13T21:24:53.329" v="2" actId="47"/>
        <pc:sldMkLst>
          <pc:docMk/>
          <pc:sldMk cId="507002922" sldId="700"/>
        </pc:sldMkLst>
      </pc:sldChg>
      <pc:sldChg chg="del">
        <pc:chgData name="Godderidge, Gary" userId="3412effb-b342-40c9-89d2-b5699927cf09" providerId="ADAL" clId="{07B4EAB9-8C39-49CB-B0C3-DB9829A72AAC}" dt="2024-03-13T21:24:53.904" v="3" actId="47"/>
        <pc:sldMkLst>
          <pc:docMk/>
          <pc:sldMk cId="3449211574" sldId="701"/>
        </pc:sldMkLst>
      </pc:sldChg>
      <pc:sldChg chg="del">
        <pc:chgData name="Godderidge, Gary" userId="3412effb-b342-40c9-89d2-b5699927cf09" providerId="ADAL" clId="{07B4EAB9-8C39-49CB-B0C3-DB9829A72AAC}" dt="2024-03-13T21:24:54.500" v="4" actId="47"/>
        <pc:sldMkLst>
          <pc:docMk/>
          <pc:sldMk cId="546374113" sldId="703"/>
        </pc:sldMkLst>
      </pc:sldChg>
      <pc:sldChg chg="del">
        <pc:chgData name="Godderidge, Gary" userId="3412effb-b342-40c9-89d2-b5699927cf09" providerId="ADAL" clId="{07B4EAB9-8C39-49CB-B0C3-DB9829A72AAC}" dt="2024-03-13T21:30:39.005" v="21" actId="47"/>
        <pc:sldMkLst>
          <pc:docMk/>
          <pc:sldMk cId="4185121593" sldId="705"/>
        </pc:sldMkLst>
      </pc:sldChg>
      <pc:sldChg chg="del">
        <pc:chgData name="Godderidge, Gary" userId="3412effb-b342-40c9-89d2-b5699927cf09" providerId="ADAL" clId="{07B4EAB9-8C39-49CB-B0C3-DB9829A72AAC}" dt="2024-03-13T21:24:56.463" v="8" actId="47"/>
        <pc:sldMkLst>
          <pc:docMk/>
          <pc:sldMk cId="851322827" sldId="707"/>
        </pc:sldMkLst>
      </pc:sldChg>
      <pc:sldChg chg="del">
        <pc:chgData name="Godderidge, Gary" userId="3412effb-b342-40c9-89d2-b5699927cf09" providerId="ADAL" clId="{07B4EAB9-8C39-49CB-B0C3-DB9829A72AAC}" dt="2024-03-13T21:24:56.814" v="9" actId="47"/>
        <pc:sldMkLst>
          <pc:docMk/>
          <pc:sldMk cId="277245123" sldId="708"/>
        </pc:sldMkLst>
      </pc:sldChg>
      <pc:sldChg chg="del">
        <pc:chgData name="Godderidge, Gary" userId="3412effb-b342-40c9-89d2-b5699927cf09" providerId="ADAL" clId="{07B4EAB9-8C39-49CB-B0C3-DB9829A72AAC}" dt="2024-03-13T21:24:57.235" v="10" actId="47"/>
        <pc:sldMkLst>
          <pc:docMk/>
          <pc:sldMk cId="3072062310" sldId="709"/>
        </pc:sldMkLst>
      </pc:sldChg>
      <pc:sldChg chg="del">
        <pc:chgData name="Godderidge, Gary" userId="3412effb-b342-40c9-89d2-b5699927cf09" providerId="ADAL" clId="{07B4EAB9-8C39-49CB-B0C3-DB9829A72AAC}" dt="2024-03-13T21:24:58.335" v="11" actId="47"/>
        <pc:sldMkLst>
          <pc:docMk/>
          <pc:sldMk cId="2056368338" sldId="710"/>
        </pc:sldMkLst>
      </pc:sldChg>
      <pc:sldChg chg="del">
        <pc:chgData name="Godderidge, Gary" userId="3412effb-b342-40c9-89d2-b5699927cf09" providerId="ADAL" clId="{07B4EAB9-8C39-49CB-B0C3-DB9829A72AAC}" dt="2024-03-13T21:24:55.022" v="5" actId="47"/>
        <pc:sldMkLst>
          <pc:docMk/>
          <pc:sldMk cId="1725074280" sldId="713"/>
        </pc:sldMkLst>
      </pc:sldChg>
      <pc:sldChg chg="del">
        <pc:chgData name="Godderidge, Gary" userId="3412effb-b342-40c9-89d2-b5699927cf09" providerId="ADAL" clId="{07B4EAB9-8C39-49CB-B0C3-DB9829A72AAC}" dt="2024-03-13T21:24:55.449" v="6" actId="47"/>
        <pc:sldMkLst>
          <pc:docMk/>
          <pc:sldMk cId="4166771856" sldId="714"/>
        </pc:sldMkLst>
      </pc:sldChg>
      <pc:sldChg chg="del">
        <pc:chgData name="Godderidge, Gary" userId="3412effb-b342-40c9-89d2-b5699927cf09" providerId="ADAL" clId="{07B4EAB9-8C39-49CB-B0C3-DB9829A72AAC}" dt="2024-03-13T21:24:55.841" v="7" actId="47"/>
        <pc:sldMkLst>
          <pc:docMk/>
          <pc:sldMk cId="353442943" sldId="715"/>
        </pc:sldMkLst>
      </pc:sldChg>
      <pc:sldChg chg="del">
        <pc:chgData name="Godderidge, Gary" userId="3412effb-b342-40c9-89d2-b5699927cf09" providerId="ADAL" clId="{07B4EAB9-8C39-49CB-B0C3-DB9829A72AAC}" dt="2024-03-13T21:30:40.231" v="22" actId="47"/>
        <pc:sldMkLst>
          <pc:docMk/>
          <pc:sldMk cId="479063715" sldId="717"/>
        </pc:sldMkLst>
      </pc:sldChg>
      <pc:sldChg chg="add">
        <pc:chgData name="Godderidge, Gary" userId="3412effb-b342-40c9-89d2-b5699927cf09" providerId="ADAL" clId="{07B4EAB9-8C39-49CB-B0C3-DB9829A72AAC}" dt="2024-03-13T21:24:42.068" v="0"/>
        <pc:sldMkLst>
          <pc:docMk/>
          <pc:sldMk cId="3293354774" sldId="1049"/>
        </pc:sldMkLst>
      </pc:sldChg>
      <pc:sldChg chg="add">
        <pc:chgData name="Godderidge, Gary" userId="3412effb-b342-40c9-89d2-b5699927cf09" providerId="ADAL" clId="{07B4EAB9-8C39-49CB-B0C3-DB9829A72AAC}" dt="2024-03-13T21:24:42.068" v="0"/>
        <pc:sldMkLst>
          <pc:docMk/>
          <pc:sldMk cId="3745328763" sldId="1937"/>
        </pc:sldMkLst>
      </pc:sldChg>
      <pc:sldChg chg="add">
        <pc:chgData name="Godderidge, Gary" userId="3412effb-b342-40c9-89d2-b5699927cf09" providerId="ADAL" clId="{07B4EAB9-8C39-49CB-B0C3-DB9829A72AAC}" dt="2024-03-13T21:24:42.068" v="0"/>
        <pc:sldMkLst>
          <pc:docMk/>
          <pc:sldMk cId="4204953716" sldId="1938"/>
        </pc:sldMkLst>
      </pc:sldChg>
      <pc:sldChg chg="add">
        <pc:chgData name="Godderidge, Gary" userId="3412effb-b342-40c9-89d2-b5699927cf09" providerId="ADAL" clId="{07B4EAB9-8C39-49CB-B0C3-DB9829A72AAC}" dt="2024-03-13T21:24:42.068" v="0"/>
        <pc:sldMkLst>
          <pc:docMk/>
          <pc:sldMk cId="1396465798" sldId="1941"/>
        </pc:sldMkLst>
      </pc:sldChg>
      <pc:sldChg chg="add">
        <pc:chgData name="Godderidge, Gary" userId="3412effb-b342-40c9-89d2-b5699927cf09" providerId="ADAL" clId="{07B4EAB9-8C39-49CB-B0C3-DB9829A72AAC}" dt="2024-03-13T21:24:42.068" v="0"/>
        <pc:sldMkLst>
          <pc:docMk/>
          <pc:sldMk cId="2085536688" sldId="1942"/>
        </pc:sldMkLst>
      </pc:sldChg>
      <pc:sldChg chg="add">
        <pc:chgData name="Godderidge, Gary" userId="3412effb-b342-40c9-89d2-b5699927cf09" providerId="ADAL" clId="{07B4EAB9-8C39-49CB-B0C3-DB9829A72AAC}" dt="2024-03-13T21:24:42.068" v="0"/>
        <pc:sldMkLst>
          <pc:docMk/>
          <pc:sldMk cId="3937872263" sldId="1946"/>
        </pc:sldMkLst>
      </pc:sldChg>
      <pc:sldChg chg="add">
        <pc:chgData name="Godderidge, Gary" userId="3412effb-b342-40c9-89d2-b5699927cf09" providerId="ADAL" clId="{07B4EAB9-8C39-49CB-B0C3-DB9829A72AAC}" dt="2024-03-13T21:24:42.068" v="0"/>
        <pc:sldMkLst>
          <pc:docMk/>
          <pc:sldMk cId="395681299" sldId="1947"/>
        </pc:sldMkLst>
      </pc:sldChg>
      <pc:sldChg chg="add">
        <pc:chgData name="Godderidge, Gary" userId="3412effb-b342-40c9-89d2-b5699927cf09" providerId="ADAL" clId="{07B4EAB9-8C39-49CB-B0C3-DB9829A72AAC}" dt="2024-03-13T21:24:42.068" v="0"/>
        <pc:sldMkLst>
          <pc:docMk/>
          <pc:sldMk cId="2886493345" sldId="1948"/>
        </pc:sldMkLst>
      </pc:sldChg>
      <pc:sldChg chg="addSp delSp modSp add mod">
        <pc:chgData name="Godderidge, Gary" userId="3412effb-b342-40c9-89d2-b5699927cf09" providerId="ADAL" clId="{07B4EAB9-8C39-49CB-B0C3-DB9829A72AAC}" dt="2024-03-14T15:04:30.630" v="52" actId="1076"/>
        <pc:sldMkLst>
          <pc:docMk/>
          <pc:sldMk cId="896592269" sldId="1949"/>
        </pc:sldMkLst>
        <pc:spChg chg="mod">
          <ac:chgData name="Godderidge, Gary" userId="3412effb-b342-40c9-89d2-b5699927cf09" providerId="ADAL" clId="{07B4EAB9-8C39-49CB-B0C3-DB9829A72AAC}" dt="2024-03-13T21:27:07.480" v="16" actId="14100"/>
          <ac:spMkLst>
            <pc:docMk/>
            <pc:sldMk cId="896592269" sldId="1949"/>
            <ac:spMk id="6" creationId="{4B3C4027-44CC-E0DC-1832-B3430C9F78A2}"/>
          </ac:spMkLst>
        </pc:spChg>
        <pc:picChg chg="add del mod">
          <ac:chgData name="Godderidge, Gary" userId="3412effb-b342-40c9-89d2-b5699927cf09" providerId="ADAL" clId="{07B4EAB9-8C39-49CB-B0C3-DB9829A72AAC}" dt="2024-03-14T15:03:18.642" v="47" actId="478"/>
          <ac:picMkLst>
            <pc:docMk/>
            <pc:sldMk cId="896592269" sldId="1949"/>
            <ac:picMk id="7" creationId="{66FBABCA-0DDA-8671-D633-16708089D1A0}"/>
          </ac:picMkLst>
        </pc:picChg>
        <pc:picChg chg="add del mod">
          <ac:chgData name="Godderidge, Gary" userId="3412effb-b342-40c9-89d2-b5699927cf09" providerId="ADAL" clId="{07B4EAB9-8C39-49CB-B0C3-DB9829A72AAC}" dt="2024-03-14T15:03:24.101" v="48" actId="478"/>
          <ac:picMkLst>
            <pc:docMk/>
            <pc:sldMk cId="896592269" sldId="1949"/>
            <ac:picMk id="9" creationId="{070553AF-725B-2E92-1D2A-24A19C1C7DB7}"/>
          </ac:picMkLst>
        </pc:picChg>
        <pc:picChg chg="add mod">
          <ac:chgData name="Godderidge, Gary" userId="3412effb-b342-40c9-89d2-b5699927cf09" providerId="ADAL" clId="{07B4EAB9-8C39-49CB-B0C3-DB9829A72AAC}" dt="2024-03-14T15:04:30.630" v="52" actId="1076"/>
          <ac:picMkLst>
            <pc:docMk/>
            <pc:sldMk cId="896592269" sldId="1949"/>
            <ac:picMk id="11" creationId="{6F2C9A90-2A18-9250-AF8D-BC2E81EE499E}"/>
          </ac:picMkLst>
        </pc:picChg>
      </pc:sldChg>
      <pc:sldChg chg="add">
        <pc:chgData name="Godderidge, Gary" userId="3412effb-b342-40c9-89d2-b5699927cf09" providerId="ADAL" clId="{07B4EAB9-8C39-49CB-B0C3-DB9829A72AAC}" dt="2024-03-13T21:24:42.068" v="0"/>
        <pc:sldMkLst>
          <pc:docMk/>
          <pc:sldMk cId="3601838937" sldId="1950"/>
        </pc:sldMkLst>
      </pc:sldChg>
      <pc:sldChg chg="add">
        <pc:chgData name="Godderidge, Gary" userId="3412effb-b342-40c9-89d2-b5699927cf09" providerId="ADAL" clId="{07B4EAB9-8C39-49CB-B0C3-DB9829A72AAC}" dt="2024-03-13T21:24:42.068" v="0"/>
        <pc:sldMkLst>
          <pc:docMk/>
          <pc:sldMk cId="3091601457" sldId="1951"/>
        </pc:sldMkLst>
      </pc:sldChg>
      <pc:sldChg chg="add">
        <pc:chgData name="Godderidge, Gary" userId="3412effb-b342-40c9-89d2-b5699927cf09" providerId="ADAL" clId="{07B4EAB9-8C39-49CB-B0C3-DB9829A72AAC}" dt="2024-03-13T21:24:42.068" v="0"/>
        <pc:sldMkLst>
          <pc:docMk/>
          <pc:sldMk cId="1704512600" sldId="1952"/>
        </pc:sldMkLst>
      </pc:sldChg>
      <pc:sldChg chg="add">
        <pc:chgData name="Godderidge, Gary" userId="3412effb-b342-40c9-89d2-b5699927cf09" providerId="ADAL" clId="{07B4EAB9-8C39-49CB-B0C3-DB9829A72AAC}" dt="2024-03-13T21:24:42.068" v="0"/>
        <pc:sldMkLst>
          <pc:docMk/>
          <pc:sldMk cId="570214215" sldId="1953"/>
        </pc:sldMkLst>
      </pc:sldChg>
      <pc:sldChg chg="add">
        <pc:chgData name="Godderidge, Gary" userId="3412effb-b342-40c9-89d2-b5699927cf09" providerId="ADAL" clId="{07B4EAB9-8C39-49CB-B0C3-DB9829A72AAC}" dt="2024-03-13T21:24:42.068" v="0"/>
        <pc:sldMkLst>
          <pc:docMk/>
          <pc:sldMk cId="2058276788" sldId="1954"/>
        </pc:sldMkLst>
      </pc:sldChg>
      <pc:sldChg chg="add">
        <pc:chgData name="Godderidge, Gary" userId="3412effb-b342-40c9-89d2-b5699927cf09" providerId="ADAL" clId="{07B4EAB9-8C39-49CB-B0C3-DB9829A72AAC}" dt="2024-03-13T21:24:42.068" v="0"/>
        <pc:sldMkLst>
          <pc:docMk/>
          <pc:sldMk cId="715230435" sldId="1955"/>
        </pc:sldMkLst>
      </pc:sldChg>
      <pc:sldChg chg="add">
        <pc:chgData name="Godderidge, Gary" userId="3412effb-b342-40c9-89d2-b5699927cf09" providerId="ADAL" clId="{07B4EAB9-8C39-49CB-B0C3-DB9829A72AAC}" dt="2024-03-13T21:24:42.068" v="0"/>
        <pc:sldMkLst>
          <pc:docMk/>
          <pc:sldMk cId="1584101739" sldId="1956"/>
        </pc:sldMkLst>
      </pc:sldChg>
      <pc:sldChg chg="modSp add mod">
        <pc:chgData name="Godderidge, Gary" userId="3412effb-b342-40c9-89d2-b5699927cf09" providerId="ADAL" clId="{07B4EAB9-8C39-49CB-B0C3-DB9829A72AAC}" dt="2024-03-14T15:20:27.205" v="416" actId="1076"/>
        <pc:sldMkLst>
          <pc:docMk/>
          <pc:sldMk cId="1784287857" sldId="1957"/>
        </pc:sldMkLst>
        <pc:spChg chg="mod">
          <ac:chgData name="Godderidge, Gary" userId="3412effb-b342-40c9-89d2-b5699927cf09" providerId="ADAL" clId="{07B4EAB9-8C39-49CB-B0C3-DB9829A72AAC}" dt="2024-03-14T15:19:11.845" v="407" actId="20577"/>
          <ac:spMkLst>
            <pc:docMk/>
            <pc:sldMk cId="1784287857" sldId="1957"/>
            <ac:spMk id="3" creationId="{5B9D1417-7CAF-0114-2AD6-8C07EA83DF2C}"/>
          </ac:spMkLst>
        </pc:spChg>
        <pc:spChg chg="mod">
          <ac:chgData name="Godderidge, Gary" userId="3412effb-b342-40c9-89d2-b5699927cf09" providerId="ADAL" clId="{07B4EAB9-8C39-49CB-B0C3-DB9829A72AAC}" dt="2024-03-14T15:20:23.639" v="415" actId="404"/>
          <ac:spMkLst>
            <pc:docMk/>
            <pc:sldMk cId="1784287857" sldId="1957"/>
            <ac:spMk id="7" creationId="{4441BDFF-F4E5-C202-5825-75938054B602}"/>
          </ac:spMkLst>
        </pc:spChg>
        <pc:picChg chg="mod">
          <ac:chgData name="Godderidge, Gary" userId="3412effb-b342-40c9-89d2-b5699927cf09" providerId="ADAL" clId="{07B4EAB9-8C39-49CB-B0C3-DB9829A72AAC}" dt="2024-03-14T15:19:21.589" v="411" actId="1076"/>
          <ac:picMkLst>
            <pc:docMk/>
            <pc:sldMk cId="1784287857" sldId="1957"/>
            <ac:picMk id="4" creationId="{FE5B2B62-3B14-E1E1-B2CF-2B3FC932B51E}"/>
          </ac:picMkLst>
        </pc:picChg>
        <pc:picChg chg="mod">
          <ac:chgData name="Godderidge, Gary" userId="3412effb-b342-40c9-89d2-b5699927cf09" providerId="ADAL" clId="{07B4EAB9-8C39-49CB-B0C3-DB9829A72AAC}" dt="2024-03-14T15:20:27.205" v="416" actId="1076"/>
          <ac:picMkLst>
            <pc:docMk/>
            <pc:sldMk cId="1784287857" sldId="1957"/>
            <ac:picMk id="9" creationId="{D5656160-51C5-EC33-4206-7A9859870941}"/>
          </ac:picMkLst>
        </pc:picChg>
      </pc:sldChg>
      <pc:sldChg chg="add">
        <pc:chgData name="Godderidge, Gary" userId="3412effb-b342-40c9-89d2-b5699927cf09" providerId="ADAL" clId="{07B4EAB9-8C39-49CB-B0C3-DB9829A72AAC}" dt="2024-03-13T21:24:42.068" v="0"/>
        <pc:sldMkLst>
          <pc:docMk/>
          <pc:sldMk cId="3576362816" sldId="1958"/>
        </pc:sldMkLst>
      </pc:sldChg>
      <pc:sldChg chg="add">
        <pc:chgData name="Godderidge, Gary" userId="3412effb-b342-40c9-89d2-b5699927cf09" providerId="ADAL" clId="{07B4EAB9-8C39-49CB-B0C3-DB9829A72AAC}" dt="2024-03-13T21:24:42.068" v="0"/>
        <pc:sldMkLst>
          <pc:docMk/>
          <pc:sldMk cId="281514411" sldId="1968"/>
        </pc:sldMkLst>
      </pc:sldChg>
      <pc:sldChg chg="add">
        <pc:chgData name="Godderidge, Gary" userId="3412effb-b342-40c9-89d2-b5699927cf09" providerId="ADAL" clId="{07B4EAB9-8C39-49CB-B0C3-DB9829A72AAC}" dt="2024-03-13T21:24:42.068" v="0"/>
        <pc:sldMkLst>
          <pc:docMk/>
          <pc:sldMk cId="1501745875" sldId="1970"/>
        </pc:sldMkLst>
      </pc:sldChg>
      <pc:sldChg chg="add">
        <pc:chgData name="Godderidge, Gary" userId="3412effb-b342-40c9-89d2-b5699927cf09" providerId="ADAL" clId="{07B4EAB9-8C39-49CB-B0C3-DB9829A72AAC}" dt="2024-03-13T21:24:42.068" v="0"/>
        <pc:sldMkLst>
          <pc:docMk/>
          <pc:sldMk cId="3700185035" sldId="1971"/>
        </pc:sldMkLst>
      </pc:sldChg>
      <pc:sldChg chg="add">
        <pc:chgData name="Godderidge, Gary" userId="3412effb-b342-40c9-89d2-b5699927cf09" providerId="ADAL" clId="{07B4EAB9-8C39-49CB-B0C3-DB9829A72AAC}" dt="2024-03-13T21:24:42.068" v="0"/>
        <pc:sldMkLst>
          <pc:docMk/>
          <pc:sldMk cId="1673600087" sldId="1972"/>
        </pc:sldMkLst>
      </pc:sldChg>
      <pc:sldChg chg="add">
        <pc:chgData name="Godderidge, Gary" userId="3412effb-b342-40c9-89d2-b5699927cf09" providerId="ADAL" clId="{07B4EAB9-8C39-49CB-B0C3-DB9829A72AAC}" dt="2024-03-13T21:30:09.708" v="17"/>
        <pc:sldMkLst>
          <pc:docMk/>
          <pc:sldMk cId="202277533" sldId="1976"/>
        </pc:sldMkLst>
      </pc:sldChg>
      <pc:sldChg chg="add del">
        <pc:chgData name="Godderidge, Gary" userId="3412effb-b342-40c9-89d2-b5699927cf09" providerId="ADAL" clId="{07B4EAB9-8C39-49CB-B0C3-DB9829A72AAC}" dt="2024-03-13T21:25:08.349" v="12" actId="47"/>
        <pc:sldMkLst>
          <pc:docMk/>
          <pc:sldMk cId="1059635147" sldId="1976"/>
        </pc:sldMkLst>
      </pc:sldChg>
      <pc:sldChg chg="add">
        <pc:chgData name="Godderidge, Gary" userId="3412effb-b342-40c9-89d2-b5699927cf09" providerId="ADAL" clId="{07B4EAB9-8C39-49CB-B0C3-DB9829A72AAC}" dt="2024-03-13T21:30:16.639" v="18"/>
        <pc:sldMkLst>
          <pc:docMk/>
          <pc:sldMk cId="256620819" sldId="1979"/>
        </pc:sldMkLst>
      </pc:sldChg>
      <pc:sldChg chg="add">
        <pc:chgData name="Godderidge, Gary" userId="3412effb-b342-40c9-89d2-b5699927cf09" providerId="ADAL" clId="{07B4EAB9-8C39-49CB-B0C3-DB9829A72AAC}" dt="2024-03-13T21:30:24.051" v="19"/>
        <pc:sldMkLst>
          <pc:docMk/>
          <pc:sldMk cId="2119537088" sldId="1981"/>
        </pc:sldMkLst>
      </pc:sldChg>
      <pc:sldChg chg="add">
        <pc:chgData name="Godderidge, Gary" userId="3412effb-b342-40c9-89d2-b5699927cf09" providerId="ADAL" clId="{07B4EAB9-8C39-49CB-B0C3-DB9829A72AAC}" dt="2024-03-13T21:24:42.068" v="0"/>
        <pc:sldMkLst>
          <pc:docMk/>
          <pc:sldMk cId="3476205332" sldId="1983"/>
        </pc:sldMkLst>
      </pc:sldChg>
      <pc:sldChg chg="add">
        <pc:chgData name="Godderidge, Gary" userId="3412effb-b342-40c9-89d2-b5699927cf09" providerId="ADAL" clId="{07B4EAB9-8C39-49CB-B0C3-DB9829A72AAC}" dt="2024-03-13T21:24:42.068" v="0"/>
        <pc:sldMkLst>
          <pc:docMk/>
          <pc:sldMk cId="2933080830" sldId="1984"/>
        </pc:sldMkLst>
      </pc:sldChg>
      <pc:sldChg chg="add">
        <pc:chgData name="Godderidge, Gary" userId="3412effb-b342-40c9-89d2-b5699927cf09" providerId="ADAL" clId="{07B4EAB9-8C39-49CB-B0C3-DB9829A72AAC}" dt="2024-03-13T21:24:42.068" v="0"/>
        <pc:sldMkLst>
          <pc:docMk/>
          <pc:sldMk cId="677181499" sldId="1985"/>
        </pc:sldMkLst>
      </pc:sldChg>
      <pc:sldChg chg="add">
        <pc:chgData name="Godderidge, Gary" userId="3412effb-b342-40c9-89d2-b5699927cf09" providerId="ADAL" clId="{07B4EAB9-8C39-49CB-B0C3-DB9829A72AAC}" dt="2024-03-13T21:24:42.068" v="0"/>
        <pc:sldMkLst>
          <pc:docMk/>
          <pc:sldMk cId="631644440" sldId="1986"/>
        </pc:sldMkLst>
      </pc:sldChg>
      <pc:sldChg chg="add">
        <pc:chgData name="Godderidge, Gary" userId="3412effb-b342-40c9-89d2-b5699927cf09" providerId="ADAL" clId="{07B4EAB9-8C39-49CB-B0C3-DB9829A72AAC}" dt="2024-03-13T21:30:36.627" v="20"/>
        <pc:sldMkLst>
          <pc:docMk/>
          <pc:sldMk cId="161614318" sldId="1987"/>
        </pc:sldMkLst>
      </pc:sldChg>
      <pc:sldChg chg="addSp delSp modSp add mod">
        <pc:chgData name="Godderidge, Gary" userId="3412effb-b342-40c9-89d2-b5699927cf09" providerId="ADAL" clId="{07B4EAB9-8C39-49CB-B0C3-DB9829A72AAC}" dt="2024-03-14T15:11:35.821" v="357" actId="14100"/>
        <pc:sldMkLst>
          <pc:docMk/>
          <pc:sldMk cId="619142536" sldId="1988"/>
        </pc:sldMkLst>
        <pc:spChg chg="mod">
          <ac:chgData name="Godderidge, Gary" userId="3412effb-b342-40c9-89d2-b5699927cf09" providerId="ADAL" clId="{07B4EAB9-8C39-49CB-B0C3-DB9829A72AAC}" dt="2024-03-14T15:11:35.821" v="357" actId="14100"/>
          <ac:spMkLst>
            <pc:docMk/>
            <pc:sldMk cId="619142536" sldId="1988"/>
            <ac:spMk id="2" creationId="{6A162227-05E3-B531-062B-1BD93CDEAFEA}"/>
          </ac:spMkLst>
        </pc:spChg>
        <pc:spChg chg="del">
          <ac:chgData name="Godderidge, Gary" userId="3412effb-b342-40c9-89d2-b5699927cf09" providerId="ADAL" clId="{07B4EAB9-8C39-49CB-B0C3-DB9829A72AAC}" dt="2024-03-14T15:07:57.703" v="77" actId="478"/>
          <ac:spMkLst>
            <pc:docMk/>
            <pc:sldMk cId="619142536" sldId="1988"/>
            <ac:spMk id="5" creationId="{42EF4357-5C95-2A85-5CF6-FE7188861149}"/>
          </ac:spMkLst>
        </pc:spChg>
        <pc:graphicFrameChg chg="add mod modGraphic">
          <ac:chgData name="Godderidge, Gary" userId="3412effb-b342-40c9-89d2-b5699927cf09" providerId="ADAL" clId="{07B4EAB9-8C39-49CB-B0C3-DB9829A72AAC}" dt="2024-03-14T15:10:25.845" v="333" actId="20577"/>
          <ac:graphicFrameMkLst>
            <pc:docMk/>
            <pc:sldMk cId="619142536" sldId="1988"/>
            <ac:graphicFrameMk id="6" creationId="{AF322C92-70B2-94F6-CDE4-BB89CDE310EF}"/>
          </ac:graphicFrameMkLst>
        </pc:graphicFrameChg>
      </pc:sldChg>
      <pc:sldChg chg="addSp delSp modSp add mod setBg">
        <pc:chgData name="Godderidge, Gary" userId="3412effb-b342-40c9-89d2-b5699927cf09" providerId="ADAL" clId="{07B4EAB9-8C39-49CB-B0C3-DB9829A72AAC}" dt="2024-03-14T15:29:51.815" v="471" actId="20577"/>
        <pc:sldMkLst>
          <pc:docMk/>
          <pc:sldMk cId="1110935489" sldId="1989"/>
        </pc:sldMkLst>
        <pc:spChg chg="mod">
          <ac:chgData name="Godderidge, Gary" userId="3412effb-b342-40c9-89d2-b5699927cf09" providerId="ADAL" clId="{07B4EAB9-8C39-49CB-B0C3-DB9829A72AAC}" dt="2024-03-14T15:29:51.815" v="471" actId="20577"/>
          <ac:spMkLst>
            <pc:docMk/>
            <pc:sldMk cId="1110935489" sldId="1989"/>
            <ac:spMk id="2" creationId="{D1F569AF-D456-84AA-FAF0-88E067B7B2B9}"/>
          </ac:spMkLst>
        </pc:spChg>
        <pc:spChg chg="del mod">
          <ac:chgData name="Godderidge, Gary" userId="3412effb-b342-40c9-89d2-b5699927cf09" providerId="ADAL" clId="{07B4EAB9-8C39-49CB-B0C3-DB9829A72AAC}" dt="2024-03-14T15:25:12.924" v="419" actId="478"/>
          <ac:spMkLst>
            <pc:docMk/>
            <pc:sldMk cId="1110935489" sldId="1989"/>
            <ac:spMk id="3" creationId="{F94A9ADB-F3A0-84ED-37DB-8A3F98C0D892}"/>
          </ac:spMkLst>
        </pc:spChg>
        <pc:spChg chg="add del mod">
          <ac:chgData name="Godderidge, Gary" userId="3412effb-b342-40c9-89d2-b5699927cf09" providerId="ADAL" clId="{07B4EAB9-8C39-49CB-B0C3-DB9829A72AAC}" dt="2024-03-14T15:27:34.999" v="457" actId="478"/>
          <ac:spMkLst>
            <pc:docMk/>
            <pc:sldMk cId="1110935489" sldId="1989"/>
            <ac:spMk id="7" creationId="{A7C4C28A-E7AF-A64B-F623-CA8080B660CC}"/>
          </ac:spMkLst>
        </pc:spChg>
        <pc:picChg chg="add mod modCrop">
          <ac:chgData name="Godderidge, Gary" userId="3412effb-b342-40c9-89d2-b5699927cf09" providerId="ADAL" clId="{07B4EAB9-8C39-49CB-B0C3-DB9829A72AAC}" dt="2024-03-14T15:26:29.085" v="444" actId="14100"/>
          <ac:picMkLst>
            <pc:docMk/>
            <pc:sldMk cId="1110935489" sldId="1989"/>
            <ac:picMk id="9" creationId="{E647BE22-EF14-8C8A-1FF1-A3B3BB6FEA8A}"/>
          </ac:picMkLst>
        </pc:picChg>
        <pc:picChg chg="add mod">
          <ac:chgData name="Godderidge, Gary" userId="3412effb-b342-40c9-89d2-b5699927cf09" providerId="ADAL" clId="{07B4EAB9-8C39-49CB-B0C3-DB9829A72AAC}" dt="2024-03-14T15:27:21.513" v="452" actId="1076"/>
          <ac:picMkLst>
            <pc:docMk/>
            <pc:sldMk cId="1110935489" sldId="1989"/>
            <ac:picMk id="1026" creationId="{0E9470A9-48ED-0328-C4EB-23418AD58612}"/>
          </ac:picMkLst>
        </pc:picChg>
        <pc:picChg chg="add mod">
          <ac:chgData name="Godderidge, Gary" userId="3412effb-b342-40c9-89d2-b5699927cf09" providerId="ADAL" clId="{07B4EAB9-8C39-49CB-B0C3-DB9829A72AAC}" dt="2024-03-14T15:27:21.513" v="452" actId="1076"/>
          <ac:picMkLst>
            <pc:docMk/>
            <pc:sldMk cId="1110935489" sldId="1989"/>
            <ac:picMk id="1028" creationId="{F7A60851-2B03-2C53-5A74-52486095BB3D}"/>
          </ac:picMkLst>
        </pc:picChg>
        <pc:picChg chg="add mod">
          <ac:chgData name="Godderidge, Gary" userId="3412effb-b342-40c9-89d2-b5699927cf09" providerId="ADAL" clId="{07B4EAB9-8C39-49CB-B0C3-DB9829A72AAC}" dt="2024-03-14T15:29:42.860" v="462" actId="1076"/>
          <ac:picMkLst>
            <pc:docMk/>
            <pc:sldMk cId="1110935489" sldId="1989"/>
            <ac:picMk id="1030" creationId="{021A1CF8-5DC9-DD52-DAD2-66002D9465BB}"/>
          </ac:picMkLst>
        </pc:picChg>
        <pc:picChg chg="add mod">
          <ac:chgData name="Godderidge, Gary" userId="3412effb-b342-40c9-89d2-b5699927cf09" providerId="ADAL" clId="{07B4EAB9-8C39-49CB-B0C3-DB9829A72AAC}" dt="2024-03-14T15:29:48.292" v="465" actId="1076"/>
          <ac:picMkLst>
            <pc:docMk/>
            <pc:sldMk cId="1110935489" sldId="1989"/>
            <ac:picMk id="1032" creationId="{209BDA99-F377-E782-78A0-937B974A7E5E}"/>
          </ac:picMkLst>
        </pc:picChg>
      </pc:sldChg>
    </pc:docChg>
  </pc:docChgLst>
  <pc:docChgLst>
    <pc:chgData name="Godderidge, Gary" userId="3412effb-b342-40c9-89d2-b5699927cf09" providerId="ADAL" clId="{DBAB8B11-0F5F-436B-A4B7-5F2F29848E68}"/>
    <pc:docChg chg="custSel addSld delSld modSld">
      <pc:chgData name="Godderidge, Gary" userId="3412effb-b342-40c9-89d2-b5699927cf09" providerId="ADAL" clId="{DBAB8B11-0F5F-436B-A4B7-5F2F29848E68}" dt="2022-12-14T17:38:56.915" v="682" actId="1036"/>
      <pc:docMkLst>
        <pc:docMk/>
      </pc:docMkLst>
      <pc:sldChg chg="modSp mod">
        <pc:chgData name="Godderidge, Gary" userId="3412effb-b342-40c9-89d2-b5699927cf09" providerId="ADAL" clId="{DBAB8B11-0F5F-436B-A4B7-5F2F29848E68}" dt="2022-12-14T16:59:18.291" v="11" actId="20577"/>
        <pc:sldMkLst>
          <pc:docMk/>
          <pc:sldMk cId="1139973589" sldId="257"/>
        </pc:sldMkLst>
        <pc:spChg chg="mod">
          <ac:chgData name="Godderidge, Gary" userId="3412effb-b342-40c9-89d2-b5699927cf09" providerId="ADAL" clId="{DBAB8B11-0F5F-436B-A4B7-5F2F29848E68}" dt="2022-12-14T16:59:18.291" v="11" actId="20577"/>
          <ac:spMkLst>
            <pc:docMk/>
            <pc:sldMk cId="1139973589" sldId="257"/>
            <ac:spMk id="3" creationId="{4236E73B-E552-423A-8921-DD8A46E88548}"/>
          </ac:spMkLst>
        </pc:spChg>
      </pc:sldChg>
      <pc:sldChg chg="del">
        <pc:chgData name="Godderidge, Gary" userId="3412effb-b342-40c9-89d2-b5699927cf09" providerId="ADAL" clId="{DBAB8B11-0F5F-436B-A4B7-5F2F29848E68}" dt="2022-12-14T17:08:30.131" v="244" actId="47"/>
        <pc:sldMkLst>
          <pc:docMk/>
          <pc:sldMk cId="337048783" sldId="264"/>
        </pc:sldMkLst>
      </pc:sldChg>
      <pc:sldChg chg="del">
        <pc:chgData name="Godderidge, Gary" userId="3412effb-b342-40c9-89d2-b5699927cf09" providerId="ADAL" clId="{DBAB8B11-0F5F-436B-A4B7-5F2F29848E68}" dt="2022-12-14T17:00:51.483" v="24" actId="47"/>
        <pc:sldMkLst>
          <pc:docMk/>
          <pc:sldMk cId="3761422374" sldId="271"/>
        </pc:sldMkLst>
      </pc:sldChg>
      <pc:sldChg chg="modSp mod">
        <pc:chgData name="Godderidge, Gary" userId="3412effb-b342-40c9-89d2-b5699927cf09" providerId="ADAL" clId="{DBAB8B11-0F5F-436B-A4B7-5F2F29848E68}" dt="2022-12-14T17:09:05.716" v="286" actId="20577"/>
        <pc:sldMkLst>
          <pc:docMk/>
          <pc:sldMk cId="618447034" sldId="272"/>
        </pc:sldMkLst>
        <pc:spChg chg="mod">
          <ac:chgData name="Godderidge, Gary" userId="3412effb-b342-40c9-89d2-b5699927cf09" providerId="ADAL" clId="{DBAB8B11-0F5F-436B-A4B7-5F2F29848E68}" dt="2022-12-14T17:09:05.716" v="286" actId="20577"/>
          <ac:spMkLst>
            <pc:docMk/>
            <pc:sldMk cId="618447034" sldId="272"/>
            <ac:spMk id="5" creationId="{52897FD5-C73A-4F97-A940-555AD4ED3CA0}"/>
          </ac:spMkLst>
        </pc:spChg>
      </pc:sldChg>
      <pc:sldChg chg="del">
        <pc:chgData name="Godderidge, Gary" userId="3412effb-b342-40c9-89d2-b5699927cf09" providerId="ADAL" clId="{DBAB8B11-0F5F-436B-A4B7-5F2F29848E68}" dt="2022-12-14T17:02:43.995" v="35" actId="47"/>
        <pc:sldMkLst>
          <pc:docMk/>
          <pc:sldMk cId="4293466237" sldId="279"/>
        </pc:sldMkLst>
      </pc:sldChg>
      <pc:sldChg chg="del">
        <pc:chgData name="Godderidge, Gary" userId="3412effb-b342-40c9-89d2-b5699927cf09" providerId="ADAL" clId="{DBAB8B11-0F5F-436B-A4B7-5F2F29848E68}" dt="2022-12-14T17:00:45.619" v="22" actId="47"/>
        <pc:sldMkLst>
          <pc:docMk/>
          <pc:sldMk cId="43526649" sldId="281"/>
        </pc:sldMkLst>
      </pc:sldChg>
      <pc:sldChg chg="del">
        <pc:chgData name="Godderidge, Gary" userId="3412effb-b342-40c9-89d2-b5699927cf09" providerId="ADAL" clId="{DBAB8B11-0F5F-436B-A4B7-5F2F29848E68}" dt="2022-12-14T17:00:48.139" v="23" actId="47"/>
        <pc:sldMkLst>
          <pc:docMk/>
          <pc:sldMk cId="575072284" sldId="282"/>
        </pc:sldMkLst>
      </pc:sldChg>
      <pc:sldChg chg="modSp mod">
        <pc:chgData name="Godderidge, Gary" userId="3412effb-b342-40c9-89d2-b5699927cf09" providerId="ADAL" clId="{DBAB8B11-0F5F-436B-A4B7-5F2F29848E68}" dt="2022-12-14T16:59:27.916" v="18" actId="20577"/>
        <pc:sldMkLst>
          <pc:docMk/>
          <pc:sldMk cId="97000464" sldId="317"/>
        </pc:sldMkLst>
        <pc:spChg chg="mod">
          <ac:chgData name="Godderidge, Gary" userId="3412effb-b342-40c9-89d2-b5699927cf09" providerId="ADAL" clId="{DBAB8B11-0F5F-436B-A4B7-5F2F29848E68}" dt="2022-12-14T16:59:27.916" v="18" actId="20577"/>
          <ac:spMkLst>
            <pc:docMk/>
            <pc:sldMk cId="97000464" sldId="317"/>
            <ac:spMk id="9" creationId="{3D6689FA-A3F6-475C-994D-D32D7ABBE367}"/>
          </ac:spMkLst>
        </pc:spChg>
      </pc:sldChg>
      <pc:sldChg chg="del">
        <pc:chgData name="Godderidge, Gary" userId="3412effb-b342-40c9-89d2-b5699927cf09" providerId="ADAL" clId="{DBAB8B11-0F5F-436B-A4B7-5F2F29848E68}" dt="2022-12-14T17:00:54.387" v="25" actId="47"/>
        <pc:sldMkLst>
          <pc:docMk/>
          <pc:sldMk cId="2007192261" sldId="323"/>
        </pc:sldMkLst>
      </pc:sldChg>
      <pc:sldChg chg="del">
        <pc:chgData name="Godderidge, Gary" userId="3412effb-b342-40c9-89d2-b5699927cf09" providerId="ADAL" clId="{DBAB8B11-0F5F-436B-A4B7-5F2F29848E68}" dt="2022-12-14T17:03:00.579" v="37" actId="47"/>
        <pc:sldMkLst>
          <pc:docMk/>
          <pc:sldMk cId="4265822743" sldId="324"/>
        </pc:sldMkLst>
      </pc:sldChg>
      <pc:sldChg chg="del">
        <pc:chgData name="Godderidge, Gary" userId="3412effb-b342-40c9-89d2-b5699927cf09" providerId="ADAL" clId="{DBAB8B11-0F5F-436B-A4B7-5F2F29848E68}" dt="2022-12-14T17:02:59.120" v="36" actId="47"/>
        <pc:sldMkLst>
          <pc:docMk/>
          <pc:sldMk cId="2635202305" sldId="326"/>
        </pc:sldMkLst>
      </pc:sldChg>
      <pc:sldChg chg="addSp modSp mod">
        <pc:chgData name="Godderidge, Gary" userId="3412effb-b342-40c9-89d2-b5699927cf09" providerId="ADAL" clId="{DBAB8B11-0F5F-436B-A4B7-5F2F29848E68}" dt="2022-12-14T17:02:08.835" v="31" actId="14100"/>
        <pc:sldMkLst>
          <pc:docMk/>
          <pc:sldMk cId="3302885493" sldId="342"/>
        </pc:sldMkLst>
        <pc:spChg chg="mod">
          <ac:chgData name="Godderidge, Gary" userId="3412effb-b342-40c9-89d2-b5699927cf09" providerId="ADAL" clId="{DBAB8B11-0F5F-436B-A4B7-5F2F29848E68}" dt="2022-12-14T17:02:08.835" v="31" actId="14100"/>
          <ac:spMkLst>
            <pc:docMk/>
            <pc:sldMk cId="3302885493" sldId="342"/>
            <ac:spMk id="7" creationId="{A455DD04-D980-483D-89AE-6A11D370DB0A}"/>
          </ac:spMkLst>
        </pc:spChg>
        <pc:picChg chg="add mod">
          <ac:chgData name="Godderidge, Gary" userId="3412effb-b342-40c9-89d2-b5699927cf09" providerId="ADAL" clId="{DBAB8B11-0F5F-436B-A4B7-5F2F29848E68}" dt="2022-12-14T17:01:59.454" v="28" actId="14100"/>
          <ac:picMkLst>
            <pc:docMk/>
            <pc:sldMk cId="3302885493" sldId="342"/>
            <ac:picMk id="5" creationId="{4B17E34A-9719-97AE-BFCE-AFFBFA0EB61C}"/>
          </ac:picMkLst>
        </pc:picChg>
      </pc:sldChg>
      <pc:sldChg chg="addSp modSp mod">
        <pc:chgData name="Godderidge, Gary" userId="3412effb-b342-40c9-89d2-b5699927cf09" providerId="ADAL" clId="{DBAB8B11-0F5F-436B-A4B7-5F2F29848E68}" dt="2022-12-14T17:02:28.523" v="34" actId="14100"/>
        <pc:sldMkLst>
          <pc:docMk/>
          <pc:sldMk cId="4178913657" sldId="343"/>
        </pc:sldMkLst>
        <pc:spChg chg="mod">
          <ac:chgData name="Godderidge, Gary" userId="3412effb-b342-40c9-89d2-b5699927cf09" providerId="ADAL" clId="{DBAB8B11-0F5F-436B-A4B7-5F2F29848E68}" dt="2022-12-14T17:02:28.523" v="34" actId="14100"/>
          <ac:spMkLst>
            <pc:docMk/>
            <pc:sldMk cId="4178913657" sldId="343"/>
            <ac:spMk id="7" creationId="{A455DD04-D980-483D-89AE-6A11D370DB0A}"/>
          </ac:spMkLst>
        </pc:spChg>
        <pc:picChg chg="add mod">
          <ac:chgData name="Godderidge, Gary" userId="3412effb-b342-40c9-89d2-b5699927cf09" providerId="ADAL" clId="{DBAB8B11-0F5F-436B-A4B7-5F2F29848E68}" dt="2022-12-14T17:02:17.828" v="32"/>
          <ac:picMkLst>
            <pc:docMk/>
            <pc:sldMk cId="4178913657" sldId="343"/>
            <ac:picMk id="5" creationId="{78C61D10-6A2E-1310-E6EF-8DCFCD153A4E}"/>
          </ac:picMkLst>
        </pc:picChg>
      </pc:sldChg>
      <pc:sldChg chg="add del">
        <pc:chgData name="Godderidge, Gary" userId="3412effb-b342-40c9-89d2-b5699927cf09" providerId="ADAL" clId="{DBAB8B11-0F5F-436B-A4B7-5F2F29848E68}" dt="2022-12-14T17:00:28.596" v="20" actId="2696"/>
        <pc:sldMkLst>
          <pc:docMk/>
          <pc:sldMk cId="3763149841" sldId="377"/>
        </pc:sldMkLst>
      </pc:sldChg>
      <pc:sldChg chg="add">
        <pc:chgData name="Godderidge, Gary" userId="3412effb-b342-40c9-89d2-b5699927cf09" providerId="ADAL" clId="{DBAB8B11-0F5F-436B-A4B7-5F2F29848E68}" dt="2022-12-14T17:00:40.888" v="21"/>
        <pc:sldMkLst>
          <pc:docMk/>
          <pc:sldMk cId="4285082751" sldId="377"/>
        </pc:sldMkLst>
      </pc:sldChg>
      <pc:sldChg chg="add">
        <pc:chgData name="Godderidge, Gary" userId="3412effb-b342-40c9-89d2-b5699927cf09" providerId="ADAL" clId="{DBAB8B11-0F5F-436B-A4B7-5F2F29848E68}" dt="2022-12-14T17:00:40.888" v="21"/>
        <pc:sldMkLst>
          <pc:docMk/>
          <pc:sldMk cId="1828517886" sldId="381"/>
        </pc:sldMkLst>
      </pc:sldChg>
      <pc:sldChg chg="add del">
        <pc:chgData name="Godderidge, Gary" userId="3412effb-b342-40c9-89d2-b5699927cf09" providerId="ADAL" clId="{DBAB8B11-0F5F-436B-A4B7-5F2F29848E68}" dt="2022-12-14T17:00:28.596" v="20" actId="2696"/>
        <pc:sldMkLst>
          <pc:docMk/>
          <pc:sldMk cId="3599810341" sldId="381"/>
        </pc:sldMkLst>
      </pc:sldChg>
      <pc:sldChg chg="addSp delSp modSp mod">
        <pc:chgData name="Godderidge, Gary" userId="3412effb-b342-40c9-89d2-b5699927cf09" providerId="ADAL" clId="{DBAB8B11-0F5F-436B-A4B7-5F2F29848E68}" dt="2022-12-14T17:38:56.915" v="682" actId="1036"/>
        <pc:sldMkLst>
          <pc:docMk/>
          <pc:sldMk cId="1440146800" sldId="393"/>
        </pc:sldMkLst>
        <pc:spChg chg="mod">
          <ac:chgData name="Godderidge, Gary" userId="3412effb-b342-40c9-89d2-b5699927cf09" providerId="ADAL" clId="{DBAB8B11-0F5F-436B-A4B7-5F2F29848E68}" dt="2022-12-14T17:21:55.576" v="321" actId="20577"/>
          <ac:spMkLst>
            <pc:docMk/>
            <pc:sldMk cId="1440146800" sldId="393"/>
            <ac:spMk id="2" creationId="{3FE583E1-B588-D84F-A3C4-AF81A4CA28EC}"/>
          </ac:spMkLst>
        </pc:spChg>
        <pc:spChg chg="del">
          <ac:chgData name="Godderidge, Gary" userId="3412effb-b342-40c9-89d2-b5699927cf09" providerId="ADAL" clId="{DBAB8B11-0F5F-436B-A4B7-5F2F29848E68}" dt="2022-12-14T17:22:12.972" v="322" actId="478"/>
          <ac:spMkLst>
            <pc:docMk/>
            <pc:sldMk cId="1440146800" sldId="393"/>
            <ac:spMk id="3" creationId="{1385C487-097D-B146-BA49-242904A7055A}"/>
          </ac:spMkLst>
        </pc:spChg>
        <pc:spChg chg="add del mod">
          <ac:chgData name="Godderidge, Gary" userId="3412effb-b342-40c9-89d2-b5699927cf09" providerId="ADAL" clId="{DBAB8B11-0F5F-436B-A4B7-5F2F29848E68}" dt="2022-12-14T17:22:15.401" v="323" actId="478"/>
          <ac:spMkLst>
            <pc:docMk/>
            <pc:sldMk cId="1440146800" sldId="393"/>
            <ac:spMk id="5" creationId="{7A851FCF-2B20-43CA-1476-23503681CF77}"/>
          </ac:spMkLst>
        </pc:spChg>
        <pc:picChg chg="add mod">
          <ac:chgData name="Godderidge, Gary" userId="3412effb-b342-40c9-89d2-b5699927cf09" providerId="ADAL" clId="{DBAB8B11-0F5F-436B-A4B7-5F2F29848E68}" dt="2022-12-14T17:22:25.339" v="325" actId="1076"/>
          <ac:picMkLst>
            <pc:docMk/>
            <pc:sldMk cId="1440146800" sldId="393"/>
            <ac:picMk id="1026" creationId="{B65B536F-13E9-85BC-C69E-F6520AB42E30}"/>
          </ac:picMkLst>
        </pc:picChg>
        <pc:picChg chg="add mod">
          <ac:chgData name="Godderidge, Gary" userId="3412effb-b342-40c9-89d2-b5699927cf09" providerId="ADAL" clId="{DBAB8B11-0F5F-436B-A4B7-5F2F29848E68}" dt="2022-12-14T17:25:52.461" v="332" actId="1076"/>
          <ac:picMkLst>
            <pc:docMk/>
            <pc:sldMk cId="1440146800" sldId="393"/>
            <ac:picMk id="1028" creationId="{0BD9C8CF-ACCA-0080-762E-D5E295DB2871}"/>
          </ac:picMkLst>
        </pc:picChg>
        <pc:picChg chg="add del mod">
          <ac:chgData name="Godderidge, Gary" userId="3412effb-b342-40c9-89d2-b5699927cf09" providerId="ADAL" clId="{DBAB8B11-0F5F-436B-A4B7-5F2F29848E68}" dt="2022-12-14T17:25:53.002" v="333"/>
          <ac:picMkLst>
            <pc:docMk/>
            <pc:sldMk cId="1440146800" sldId="393"/>
            <ac:picMk id="1030" creationId="{3B629C69-0354-DBED-2542-97790FF987F8}"/>
          </ac:picMkLst>
        </pc:picChg>
        <pc:picChg chg="add mod">
          <ac:chgData name="Godderidge, Gary" userId="3412effb-b342-40c9-89d2-b5699927cf09" providerId="ADAL" clId="{DBAB8B11-0F5F-436B-A4B7-5F2F29848E68}" dt="2022-12-14T17:38:56.915" v="682" actId="1036"/>
          <ac:picMkLst>
            <pc:docMk/>
            <pc:sldMk cId="1440146800" sldId="393"/>
            <ac:picMk id="1032" creationId="{8C8ECEF2-211B-4BBB-09B0-A8742EE878B8}"/>
          </ac:picMkLst>
        </pc:picChg>
      </pc:sldChg>
      <pc:sldChg chg="del">
        <pc:chgData name="Godderidge, Gary" userId="3412effb-b342-40c9-89d2-b5699927cf09" providerId="ADAL" clId="{DBAB8B11-0F5F-436B-A4B7-5F2F29848E68}" dt="2022-12-14T17:03:16.753" v="38" actId="47"/>
        <pc:sldMkLst>
          <pc:docMk/>
          <pc:sldMk cId="1211521297" sldId="394"/>
        </pc:sldMkLst>
      </pc:sldChg>
      <pc:sldChg chg="modSp add mod">
        <pc:chgData name="Godderidge, Gary" userId="3412effb-b342-40c9-89d2-b5699927cf09" providerId="ADAL" clId="{DBAB8B11-0F5F-436B-A4B7-5F2F29848E68}" dt="2022-12-14T17:35:16.496" v="676" actId="20577"/>
        <pc:sldMkLst>
          <pc:docMk/>
          <pc:sldMk cId="4042229058" sldId="459"/>
        </pc:sldMkLst>
        <pc:spChg chg="mod">
          <ac:chgData name="Godderidge, Gary" userId="3412effb-b342-40c9-89d2-b5699927cf09" providerId="ADAL" clId="{DBAB8B11-0F5F-436B-A4B7-5F2F29848E68}" dt="2022-12-14T17:35:16.496" v="676" actId="20577"/>
          <ac:spMkLst>
            <pc:docMk/>
            <pc:sldMk cId="4042229058" sldId="459"/>
            <ac:spMk id="5" creationId="{F954CC55-4E73-4E8B-8268-C50E682C590C}"/>
          </ac:spMkLst>
        </pc:spChg>
      </pc:sldChg>
      <pc:sldChg chg="modSp add mod">
        <pc:chgData name="Godderidge, Gary" userId="3412effb-b342-40c9-89d2-b5699927cf09" providerId="ADAL" clId="{DBAB8B11-0F5F-436B-A4B7-5F2F29848E68}" dt="2022-12-14T17:03:46.216" v="42" actId="1076"/>
        <pc:sldMkLst>
          <pc:docMk/>
          <pc:sldMk cId="764375969" sldId="468"/>
        </pc:sldMkLst>
        <pc:spChg chg="mod">
          <ac:chgData name="Godderidge, Gary" userId="3412effb-b342-40c9-89d2-b5699927cf09" providerId="ADAL" clId="{DBAB8B11-0F5F-436B-A4B7-5F2F29848E68}" dt="2022-12-14T17:03:46.216" v="42" actId="1076"/>
          <ac:spMkLst>
            <pc:docMk/>
            <pc:sldMk cId="764375969" sldId="468"/>
            <ac:spMk id="5" creationId="{A2647F3A-D0D8-566F-5C6E-638A5F637875}"/>
          </ac:spMkLst>
        </pc:spChg>
      </pc:sldChg>
      <pc:sldChg chg="modSp add mod">
        <pc:chgData name="Godderidge, Gary" userId="3412effb-b342-40c9-89d2-b5699927cf09" providerId="ADAL" clId="{DBAB8B11-0F5F-436B-A4B7-5F2F29848E68}" dt="2022-12-14T17:03:24.163" v="41" actId="20577"/>
        <pc:sldMkLst>
          <pc:docMk/>
          <pc:sldMk cId="2521667861" sldId="562"/>
        </pc:sldMkLst>
        <pc:spChg chg="mod">
          <ac:chgData name="Godderidge, Gary" userId="3412effb-b342-40c9-89d2-b5699927cf09" providerId="ADAL" clId="{DBAB8B11-0F5F-436B-A4B7-5F2F29848E68}" dt="2022-12-14T17:03:24.163" v="41" actId="20577"/>
          <ac:spMkLst>
            <pc:docMk/>
            <pc:sldMk cId="2521667861" sldId="562"/>
            <ac:spMk id="6" creationId="{4B3C4027-44CC-E0DC-1832-B3430C9F78A2}"/>
          </ac:spMkLst>
        </pc:spChg>
      </pc:sldChg>
      <pc:sldChg chg="modSp add mod">
        <pc:chgData name="Godderidge, Gary" userId="3412effb-b342-40c9-89d2-b5699927cf09" providerId="ADAL" clId="{DBAB8B11-0F5F-436B-A4B7-5F2F29848E68}" dt="2022-12-14T17:06:03.403" v="243" actId="20577"/>
        <pc:sldMkLst>
          <pc:docMk/>
          <pc:sldMk cId="3650794929" sldId="563"/>
        </pc:sldMkLst>
        <pc:spChg chg="mod">
          <ac:chgData name="Godderidge, Gary" userId="3412effb-b342-40c9-89d2-b5699927cf09" providerId="ADAL" clId="{DBAB8B11-0F5F-436B-A4B7-5F2F29848E68}" dt="2022-12-14T17:04:56.563" v="60" actId="20577"/>
          <ac:spMkLst>
            <pc:docMk/>
            <pc:sldMk cId="3650794929" sldId="563"/>
            <ac:spMk id="2" creationId="{8CEBA63B-6E1C-4811-8B70-20DE4435135B}"/>
          </ac:spMkLst>
        </pc:spChg>
        <pc:spChg chg="mod">
          <ac:chgData name="Godderidge, Gary" userId="3412effb-b342-40c9-89d2-b5699927cf09" providerId="ADAL" clId="{DBAB8B11-0F5F-436B-A4B7-5F2F29848E68}" dt="2022-12-14T17:06:03.403" v="243" actId="20577"/>
          <ac:spMkLst>
            <pc:docMk/>
            <pc:sldMk cId="3650794929" sldId="563"/>
            <ac:spMk id="5" creationId="{F954CC55-4E73-4E8B-8268-C50E682C590C}"/>
          </ac:spMkLst>
        </pc:spChg>
      </pc:sldChg>
      <pc:sldChg chg="add">
        <pc:chgData name="Godderidge, Gary" userId="3412effb-b342-40c9-89d2-b5699927cf09" providerId="ADAL" clId="{DBAB8B11-0F5F-436B-A4B7-5F2F29848E68}" dt="2022-12-14T17:21:45.474" v="287"/>
        <pc:sldMkLst>
          <pc:docMk/>
          <pc:sldMk cId="1785057970" sldId="564"/>
        </pc:sldMkLst>
      </pc:sldChg>
      <pc:sldChg chg="addSp delSp modSp add mod">
        <pc:chgData name="Godderidge, Gary" userId="3412effb-b342-40c9-89d2-b5699927cf09" providerId="ADAL" clId="{DBAB8B11-0F5F-436B-A4B7-5F2F29848E68}" dt="2022-12-14T17:37:31.432" v="680" actId="1076"/>
        <pc:sldMkLst>
          <pc:docMk/>
          <pc:sldMk cId="3226659642" sldId="565"/>
        </pc:sldMkLst>
        <pc:spChg chg="mod">
          <ac:chgData name="Godderidge, Gary" userId="3412effb-b342-40c9-89d2-b5699927cf09" providerId="ADAL" clId="{DBAB8B11-0F5F-436B-A4B7-5F2F29848E68}" dt="2022-12-14T17:32:16.075" v="384" actId="20577"/>
          <ac:spMkLst>
            <pc:docMk/>
            <pc:sldMk cId="3226659642" sldId="565"/>
            <ac:spMk id="2" creationId="{D0846CB5-9ADE-4AA0-ACA4-0BF8F86CAF12}"/>
          </ac:spMkLst>
        </pc:spChg>
        <pc:spChg chg="del">
          <ac:chgData name="Godderidge, Gary" userId="3412effb-b342-40c9-89d2-b5699927cf09" providerId="ADAL" clId="{DBAB8B11-0F5F-436B-A4B7-5F2F29848E68}" dt="2022-12-14T17:32:23.107" v="387" actId="478"/>
          <ac:spMkLst>
            <pc:docMk/>
            <pc:sldMk cId="3226659642" sldId="565"/>
            <ac:spMk id="5" creationId="{A2647F3A-D0D8-566F-5C6E-638A5F637875}"/>
          </ac:spMkLst>
        </pc:spChg>
        <pc:spChg chg="add mod">
          <ac:chgData name="Godderidge, Gary" userId="3412effb-b342-40c9-89d2-b5699927cf09" providerId="ADAL" clId="{DBAB8B11-0F5F-436B-A4B7-5F2F29848E68}" dt="2022-12-14T17:34:30.234" v="589" actId="20577"/>
          <ac:spMkLst>
            <pc:docMk/>
            <pc:sldMk cId="3226659642" sldId="565"/>
            <ac:spMk id="7" creationId="{C4CA1807-25C9-F781-5558-92C772BB0CB1}"/>
          </ac:spMkLst>
        </pc:spChg>
        <pc:graphicFrameChg chg="del modGraphic">
          <ac:chgData name="Godderidge, Gary" userId="3412effb-b342-40c9-89d2-b5699927cf09" providerId="ADAL" clId="{DBAB8B11-0F5F-436B-A4B7-5F2F29848E68}" dt="2022-12-14T17:32:21.308" v="386" actId="478"/>
          <ac:graphicFrameMkLst>
            <pc:docMk/>
            <pc:sldMk cId="3226659642" sldId="565"/>
            <ac:graphicFrameMk id="6" creationId="{285DA302-1F26-1002-4E5B-9A39775DF7B0}"/>
          </ac:graphicFrameMkLst>
        </pc:graphicFrameChg>
        <pc:picChg chg="add mod">
          <ac:chgData name="Godderidge, Gary" userId="3412effb-b342-40c9-89d2-b5699927cf09" providerId="ADAL" clId="{DBAB8B11-0F5F-436B-A4B7-5F2F29848E68}" dt="2022-12-14T17:37:31.432" v="680" actId="1076"/>
          <ac:picMkLst>
            <pc:docMk/>
            <pc:sldMk cId="3226659642" sldId="565"/>
            <ac:picMk id="9" creationId="{8310300A-64C6-9286-2E6C-F1B078928923}"/>
          </ac:picMkLst>
        </pc:picChg>
      </pc:sldChg>
      <pc:sldChg chg="add del">
        <pc:chgData name="Godderidge, Gary" userId="3412effb-b342-40c9-89d2-b5699927cf09" providerId="ADAL" clId="{DBAB8B11-0F5F-436B-A4B7-5F2F29848E68}" dt="2022-12-14T17:36:51.799" v="678"/>
        <pc:sldMkLst>
          <pc:docMk/>
          <pc:sldMk cId="3812401290" sldId="566"/>
        </pc:sldMkLst>
      </pc:sldChg>
    </pc:docChg>
  </pc:docChgLst>
  <pc:docChgLst>
    <pc:chgData name="Godderidge, Gary" userId="3412effb-b342-40c9-89d2-b5699927cf09" providerId="ADAL" clId="{AFF1822D-39B5-4BF1-99A4-497AC11D7AF6}"/>
    <pc:docChg chg="undo custSel addSld delSld modSld sldOrd">
      <pc:chgData name="Godderidge, Gary" userId="3412effb-b342-40c9-89d2-b5699927cf09" providerId="ADAL" clId="{AFF1822D-39B5-4BF1-99A4-497AC11D7AF6}" dt="2022-09-12T14:30:58.988" v="4820" actId="26606"/>
      <pc:docMkLst>
        <pc:docMk/>
      </pc:docMkLst>
      <pc:sldChg chg="modSp mod">
        <pc:chgData name="Godderidge, Gary" userId="3412effb-b342-40c9-89d2-b5699927cf09" providerId="ADAL" clId="{AFF1822D-39B5-4BF1-99A4-497AC11D7AF6}" dt="2022-09-06T19:47:16.407" v="2897" actId="1036"/>
        <pc:sldMkLst>
          <pc:docMk/>
          <pc:sldMk cId="1139973589" sldId="257"/>
        </pc:sldMkLst>
        <pc:spChg chg="mod">
          <ac:chgData name="Godderidge, Gary" userId="3412effb-b342-40c9-89d2-b5699927cf09" providerId="ADAL" clId="{AFF1822D-39B5-4BF1-99A4-497AC11D7AF6}" dt="2022-09-06T19:47:16.407" v="2897" actId="1036"/>
          <ac:spMkLst>
            <pc:docMk/>
            <pc:sldMk cId="1139973589" sldId="257"/>
            <ac:spMk id="2" creationId="{0DDB5BC3-A57E-405A-86CC-AFF093145FB3}"/>
          </ac:spMkLst>
        </pc:spChg>
        <pc:spChg chg="mod">
          <ac:chgData name="Godderidge, Gary" userId="3412effb-b342-40c9-89d2-b5699927cf09" providerId="ADAL" clId="{AFF1822D-39B5-4BF1-99A4-497AC11D7AF6}" dt="2022-09-06T19:46:19.674" v="2894" actId="1076"/>
          <ac:spMkLst>
            <pc:docMk/>
            <pc:sldMk cId="1139973589" sldId="257"/>
            <ac:spMk id="3" creationId="{4236E73B-E552-423A-8921-DD8A46E88548}"/>
          </ac:spMkLst>
        </pc:spChg>
      </pc:sldChg>
      <pc:sldChg chg="del">
        <pc:chgData name="Godderidge, Gary" userId="3412effb-b342-40c9-89d2-b5699927cf09" providerId="ADAL" clId="{AFF1822D-39B5-4BF1-99A4-497AC11D7AF6}" dt="2022-08-23T20:17:56.216" v="21" actId="47"/>
        <pc:sldMkLst>
          <pc:docMk/>
          <pc:sldMk cId="1365579720" sldId="263"/>
        </pc:sldMkLst>
      </pc:sldChg>
      <pc:sldChg chg="modSp mod">
        <pc:chgData name="Godderidge, Gary" userId="3412effb-b342-40c9-89d2-b5699927cf09" providerId="ADAL" clId="{AFF1822D-39B5-4BF1-99A4-497AC11D7AF6}" dt="2022-09-12T14:10:21.096" v="4375" actId="20577"/>
        <pc:sldMkLst>
          <pc:docMk/>
          <pc:sldMk cId="337048783" sldId="264"/>
        </pc:sldMkLst>
        <pc:spChg chg="mod">
          <ac:chgData name="Godderidge, Gary" userId="3412effb-b342-40c9-89d2-b5699927cf09" providerId="ADAL" clId="{AFF1822D-39B5-4BF1-99A4-497AC11D7AF6}" dt="2022-09-12T14:10:21.096" v="4375" actId="20577"/>
          <ac:spMkLst>
            <pc:docMk/>
            <pc:sldMk cId="337048783" sldId="264"/>
            <ac:spMk id="2" creationId="{8CEBA63B-6E1C-4811-8B70-20DE4435135B}"/>
          </ac:spMkLst>
        </pc:spChg>
        <pc:spChg chg="mod">
          <ac:chgData name="Godderidge, Gary" userId="3412effb-b342-40c9-89d2-b5699927cf09" providerId="ADAL" clId="{AFF1822D-39B5-4BF1-99A4-497AC11D7AF6}" dt="2022-09-12T00:53:12.817" v="4151" actId="20577"/>
          <ac:spMkLst>
            <pc:docMk/>
            <pc:sldMk cId="337048783" sldId="264"/>
            <ac:spMk id="5" creationId="{F954CC55-4E73-4E8B-8268-C50E682C590C}"/>
          </ac:spMkLst>
        </pc:spChg>
      </pc:sldChg>
      <pc:sldChg chg="modSp mod">
        <pc:chgData name="Godderidge, Gary" userId="3412effb-b342-40c9-89d2-b5699927cf09" providerId="ADAL" clId="{AFF1822D-39B5-4BF1-99A4-497AC11D7AF6}" dt="2022-09-12T01:05:09.324" v="4244" actId="27636"/>
        <pc:sldMkLst>
          <pc:docMk/>
          <pc:sldMk cId="3226727109" sldId="266"/>
        </pc:sldMkLst>
        <pc:spChg chg="mod">
          <ac:chgData name="Godderidge, Gary" userId="3412effb-b342-40c9-89d2-b5699927cf09" providerId="ADAL" clId="{AFF1822D-39B5-4BF1-99A4-497AC11D7AF6}" dt="2022-09-12T00:59:32.078" v="4156" actId="1076"/>
          <ac:spMkLst>
            <pc:docMk/>
            <pc:sldMk cId="3226727109" sldId="266"/>
            <ac:spMk id="2" creationId="{D0846CB5-9ADE-4AA0-ACA4-0BF8F86CAF12}"/>
          </ac:spMkLst>
        </pc:spChg>
        <pc:spChg chg="mod">
          <ac:chgData name="Godderidge, Gary" userId="3412effb-b342-40c9-89d2-b5699927cf09" providerId="ADAL" clId="{AFF1822D-39B5-4BF1-99A4-497AC11D7AF6}" dt="2022-09-12T01:05:09.324" v="4244" actId="27636"/>
          <ac:spMkLst>
            <pc:docMk/>
            <pc:sldMk cId="3226727109" sldId="266"/>
            <ac:spMk id="5" creationId="{52897FD5-C73A-4F97-A940-555AD4ED3CA0}"/>
          </ac:spMkLst>
        </pc:spChg>
      </pc:sldChg>
      <pc:sldChg chg="modSp mod">
        <pc:chgData name="Godderidge, Gary" userId="3412effb-b342-40c9-89d2-b5699927cf09" providerId="ADAL" clId="{AFF1822D-39B5-4BF1-99A4-497AC11D7AF6}" dt="2022-09-12T01:00:27.754" v="4174" actId="27636"/>
        <pc:sldMkLst>
          <pc:docMk/>
          <pc:sldMk cId="3251755130" sldId="267"/>
        </pc:sldMkLst>
        <pc:spChg chg="mod">
          <ac:chgData name="Godderidge, Gary" userId="3412effb-b342-40c9-89d2-b5699927cf09" providerId="ADAL" clId="{AFF1822D-39B5-4BF1-99A4-497AC11D7AF6}" dt="2022-09-12T01:00:16.426" v="4169" actId="14100"/>
          <ac:spMkLst>
            <pc:docMk/>
            <pc:sldMk cId="3251755130" sldId="267"/>
            <ac:spMk id="2" creationId="{D0846CB5-9ADE-4AA0-ACA4-0BF8F86CAF12}"/>
          </ac:spMkLst>
        </pc:spChg>
        <pc:spChg chg="mod">
          <ac:chgData name="Godderidge, Gary" userId="3412effb-b342-40c9-89d2-b5699927cf09" providerId="ADAL" clId="{AFF1822D-39B5-4BF1-99A4-497AC11D7AF6}" dt="2022-09-12T01:00:27.754" v="4174" actId="27636"/>
          <ac:spMkLst>
            <pc:docMk/>
            <pc:sldMk cId="3251755130" sldId="267"/>
            <ac:spMk id="5" creationId="{52897FD5-C73A-4F97-A940-555AD4ED3CA0}"/>
          </ac:spMkLst>
        </pc:spChg>
      </pc:sldChg>
      <pc:sldChg chg="modSp mod ord">
        <pc:chgData name="Godderidge, Gary" userId="3412effb-b342-40c9-89d2-b5699927cf09" providerId="ADAL" clId="{AFF1822D-39B5-4BF1-99A4-497AC11D7AF6}" dt="2022-09-07T22:38:26.280" v="3477" actId="20577"/>
        <pc:sldMkLst>
          <pc:docMk/>
          <pc:sldMk cId="725136819" sldId="269"/>
        </pc:sldMkLst>
        <pc:spChg chg="mod">
          <ac:chgData name="Godderidge, Gary" userId="3412effb-b342-40c9-89d2-b5699927cf09" providerId="ADAL" clId="{AFF1822D-39B5-4BF1-99A4-497AC11D7AF6}" dt="2022-09-07T22:38:26.280" v="3477" actId="20577"/>
          <ac:spMkLst>
            <pc:docMk/>
            <pc:sldMk cId="725136819" sldId="269"/>
            <ac:spMk id="5" creationId="{52897FD5-C73A-4F97-A940-555AD4ED3CA0}"/>
          </ac:spMkLst>
        </pc:spChg>
      </pc:sldChg>
      <pc:sldChg chg="modSp mod">
        <pc:chgData name="Godderidge, Gary" userId="3412effb-b342-40c9-89d2-b5699927cf09" providerId="ADAL" clId="{AFF1822D-39B5-4BF1-99A4-497AC11D7AF6}" dt="2022-09-12T01:03:10.494" v="4238" actId="20577"/>
        <pc:sldMkLst>
          <pc:docMk/>
          <pc:sldMk cId="3761422374" sldId="271"/>
        </pc:sldMkLst>
        <pc:spChg chg="mod">
          <ac:chgData name="Godderidge, Gary" userId="3412effb-b342-40c9-89d2-b5699927cf09" providerId="ADAL" clId="{AFF1822D-39B5-4BF1-99A4-497AC11D7AF6}" dt="2022-09-12T01:03:10.494" v="4238" actId="20577"/>
          <ac:spMkLst>
            <pc:docMk/>
            <pc:sldMk cId="3761422374" sldId="271"/>
            <ac:spMk id="5" creationId="{52897FD5-C73A-4F97-A940-555AD4ED3CA0}"/>
          </ac:spMkLst>
        </pc:spChg>
        <pc:picChg chg="mod">
          <ac:chgData name="Godderidge, Gary" userId="3412effb-b342-40c9-89d2-b5699927cf09" providerId="ADAL" clId="{AFF1822D-39B5-4BF1-99A4-497AC11D7AF6}" dt="2022-08-30T21:26:53.140" v="2256" actId="1076"/>
          <ac:picMkLst>
            <pc:docMk/>
            <pc:sldMk cId="3761422374" sldId="271"/>
            <ac:picMk id="7" creationId="{EF34C3FD-2ED0-4D93-A55B-7C441D7FFFA1}"/>
          </ac:picMkLst>
        </pc:picChg>
        <pc:picChg chg="mod">
          <ac:chgData name="Godderidge, Gary" userId="3412effb-b342-40c9-89d2-b5699927cf09" providerId="ADAL" clId="{AFF1822D-39B5-4BF1-99A4-497AC11D7AF6}" dt="2022-08-30T21:26:55.276" v="2257" actId="1076"/>
          <ac:picMkLst>
            <pc:docMk/>
            <pc:sldMk cId="3761422374" sldId="271"/>
            <ac:picMk id="2050" creationId="{4989C68A-FE8D-44BD-A359-92B4964BBE22}"/>
          </ac:picMkLst>
        </pc:picChg>
      </pc:sldChg>
      <pc:sldChg chg="addSp delSp modSp mod">
        <pc:chgData name="Godderidge, Gary" userId="3412effb-b342-40c9-89d2-b5699927cf09" providerId="ADAL" clId="{AFF1822D-39B5-4BF1-99A4-497AC11D7AF6}" dt="2022-09-12T14:30:21.908" v="4816" actId="1036"/>
        <pc:sldMkLst>
          <pc:docMk/>
          <pc:sldMk cId="618447034" sldId="272"/>
        </pc:sldMkLst>
        <pc:spChg chg="mod">
          <ac:chgData name="Godderidge, Gary" userId="3412effb-b342-40c9-89d2-b5699927cf09" providerId="ADAL" clId="{AFF1822D-39B5-4BF1-99A4-497AC11D7AF6}" dt="2022-09-12T14:30:05.529" v="4813" actId="1076"/>
          <ac:spMkLst>
            <pc:docMk/>
            <pc:sldMk cId="618447034" sldId="272"/>
            <ac:spMk id="2" creationId="{D0846CB5-9ADE-4AA0-ACA4-0BF8F86CAF12}"/>
          </ac:spMkLst>
        </pc:spChg>
        <pc:spChg chg="mod">
          <ac:chgData name="Godderidge, Gary" userId="3412effb-b342-40c9-89d2-b5699927cf09" providerId="ADAL" clId="{AFF1822D-39B5-4BF1-99A4-497AC11D7AF6}" dt="2022-09-12T14:30:08.289" v="4814" actId="1076"/>
          <ac:spMkLst>
            <pc:docMk/>
            <pc:sldMk cId="618447034" sldId="272"/>
            <ac:spMk id="5" creationId="{52897FD5-C73A-4F97-A940-555AD4ED3CA0}"/>
          </ac:spMkLst>
        </pc:spChg>
        <pc:picChg chg="del">
          <ac:chgData name="Godderidge, Gary" userId="3412effb-b342-40c9-89d2-b5699927cf09" providerId="ADAL" clId="{AFF1822D-39B5-4BF1-99A4-497AC11D7AF6}" dt="2022-09-12T14:29:55.950" v="4809" actId="478"/>
          <ac:picMkLst>
            <pc:docMk/>
            <pc:sldMk cId="618447034" sldId="272"/>
            <ac:picMk id="7" creationId="{C7666308-A027-4C62-9EAE-5D48B1E95BEB}"/>
          </ac:picMkLst>
        </pc:picChg>
        <pc:picChg chg="add mod">
          <ac:chgData name="Godderidge, Gary" userId="3412effb-b342-40c9-89d2-b5699927cf09" providerId="ADAL" clId="{AFF1822D-39B5-4BF1-99A4-497AC11D7AF6}" dt="2022-09-12T14:30:21.908" v="4816" actId="1036"/>
          <ac:picMkLst>
            <pc:docMk/>
            <pc:sldMk cId="618447034" sldId="272"/>
            <ac:picMk id="8" creationId="{71334284-9338-05D9-8EA5-4D099FBBA4E5}"/>
          </ac:picMkLst>
        </pc:picChg>
      </pc:sldChg>
      <pc:sldChg chg="modSp mod">
        <pc:chgData name="Godderidge, Gary" userId="3412effb-b342-40c9-89d2-b5699927cf09" providerId="ADAL" clId="{AFF1822D-39B5-4BF1-99A4-497AC11D7AF6}" dt="2022-09-12T01:03:41.056" v="4240" actId="12"/>
        <pc:sldMkLst>
          <pc:docMk/>
          <pc:sldMk cId="2090012305" sldId="273"/>
        </pc:sldMkLst>
        <pc:spChg chg="mod">
          <ac:chgData name="Godderidge, Gary" userId="3412effb-b342-40c9-89d2-b5699927cf09" providerId="ADAL" clId="{AFF1822D-39B5-4BF1-99A4-497AC11D7AF6}" dt="2022-09-12T01:03:41.056" v="4240" actId="12"/>
          <ac:spMkLst>
            <pc:docMk/>
            <pc:sldMk cId="2090012305" sldId="273"/>
            <ac:spMk id="5" creationId="{52897FD5-C73A-4F97-A940-555AD4ED3CA0}"/>
          </ac:spMkLst>
        </pc:spChg>
      </pc:sldChg>
      <pc:sldChg chg="del">
        <pc:chgData name="Godderidge, Gary" userId="3412effb-b342-40c9-89d2-b5699927cf09" providerId="ADAL" clId="{AFF1822D-39B5-4BF1-99A4-497AC11D7AF6}" dt="2022-09-12T00:52:06.739" v="4096" actId="2696"/>
        <pc:sldMkLst>
          <pc:docMk/>
          <pc:sldMk cId="4071705380" sldId="274"/>
        </pc:sldMkLst>
      </pc:sldChg>
      <pc:sldChg chg="delSp add setBg delDesignElem">
        <pc:chgData name="Godderidge, Gary" userId="3412effb-b342-40c9-89d2-b5699927cf09" providerId="ADAL" clId="{AFF1822D-39B5-4BF1-99A4-497AC11D7AF6}" dt="2022-09-12T00:52:10.508" v="4098"/>
        <pc:sldMkLst>
          <pc:docMk/>
          <pc:sldMk cId="4263437459" sldId="274"/>
        </pc:sldMkLst>
        <pc:spChg chg="del">
          <ac:chgData name="Godderidge, Gary" userId="3412effb-b342-40c9-89d2-b5699927cf09" providerId="ADAL" clId="{AFF1822D-39B5-4BF1-99A4-497AC11D7AF6}" dt="2022-09-12T00:52:10.508" v="4098"/>
          <ac:spMkLst>
            <pc:docMk/>
            <pc:sldMk cId="4263437459" sldId="274"/>
            <ac:spMk id="15" creationId="{5B6D324E-2D03-4162-AF1E-D5E32234E254}"/>
          </ac:spMkLst>
        </pc:spChg>
        <pc:spChg chg="del">
          <ac:chgData name="Godderidge, Gary" userId="3412effb-b342-40c9-89d2-b5699927cf09" providerId="ADAL" clId="{AFF1822D-39B5-4BF1-99A4-497AC11D7AF6}" dt="2022-09-12T00:52:10.508" v="4098"/>
          <ac:spMkLst>
            <pc:docMk/>
            <pc:sldMk cId="4263437459" sldId="274"/>
            <ac:spMk id="17" creationId="{0B67D982-25C5-4CC2-AA64-276BE3B2CA75}"/>
          </ac:spMkLst>
        </pc:spChg>
      </pc:sldChg>
      <pc:sldChg chg="modSp mod">
        <pc:chgData name="Godderidge, Gary" userId="3412effb-b342-40c9-89d2-b5699927cf09" providerId="ADAL" clId="{AFF1822D-39B5-4BF1-99A4-497AC11D7AF6}" dt="2022-08-30T20:32:36.888" v="720" actId="20577"/>
        <pc:sldMkLst>
          <pc:docMk/>
          <pc:sldMk cId="849860443" sldId="278"/>
        </pc:sldMkLst>
        <pc:spChg chg="mod">
          <ac:chgData name="Godderidge, Gary" userId="3412effb-b342-40c9-89d2-b5699927cf09" providerId="ADAL" clId="{AFF1822D-39B5-4BF1-99A4-497AC11D7AF6}" dt="2022-08-30T20:32:36.888" v="720" actId="20577"/>
          <ac:spMkLst>
            <pc:docMk/>
            <pc:sldMk cId="849860443" sldId="278"/>
            <ac:spMk id="10" creationId="{7C9C9576-CA46-43B5-8799-7B5806F3B6DB}"/>
          </ac:spMkLst>
        </pc:spChg>
      </pc:sldChg>
      <pc:sldChg chg="ord">
        <pc:chgData name="Godderidge, Gary" userId="3412effb-b342-40c9-89d2-b5699927cf09" providerId="ADAL" clId="{AFF1822D-39B5-4BF1-99A4-497AC11D7AF6}" dt="2022-08-30T20:38:46.382" v="1109" actId="20578"/>
        <pc:sldMkLst>
          <pc:docMk/>
          <pc:sldMk cId="4293466237" sldId="279"/>
        </pc:sldMkLst>
      </pc:sldChg>
      <pc:sldChg chg="delSp add setBg delDesignElem">
        <pc:chgData name="Godderidge, Gary" userId="3412effb-b342-40c9-89d2-b5699927cf09" providerId="ADAL" clId="{AFF1822D-39B5-4BF1-99A4-497AC11D7AF6}" dt="2022-08-23T20:17:54.189" v="20"/>
        <pc:sldMkLst>
          <pc:docMk/>
          <pc:sldMk cId="1887752962" sldId="280"/>
        </pc:sldMkLst>
        <pc:spChg chg="del">
          <ac:chgData name="Godderidge, Gary" userId="3412effb-b342-40c9-89d2-b5699927cf09" providerId="ADAL" clId="{AFF1822D-39B5-4BF1-99A4-497AC11D7AF6}" dt="2022-08-23T20:17:54.189" v="20"/>
          <ac:spMkLst>
            <pc:docMk/>
            <pc:sldMk cId="1887752962" sldId="280"/>
            <ac:spMk id="13" creationId="{F1ACBE00-0221-433D-8EA5-D9D7B45F35BE}"/>
          </ac:spMkLst>
        </pc:spChg>
        <pc:spChg chg="del">
          <ac:chgData name="Godderidge, Gary" userId="3412effb-b342-40c9-89d2-b5699927cf09" providerId="ADAL" clId="{AFF1822D-39B5-4BF1-99A4-497AC11D7AF6}" dt="2022-08-23T20:17:54.189" v="20"/>
          <ac:spMkLst>
            <pc:docMk/>
            <pc:sldMk cId="1887752962" sldId="280"/>
            <ac:spMk id="15" creationId="{EFB0C39A-F8CA-4A79-AFFC-E9780FB1991A}"/>
          </ac:spMkLst>
        </pc:spChg>
      </pc:sldChg>
      <pc:sldChg chg="addSp delSp modSp add del mod setBg delDesignElem">
        <pc:chgData name="Godderidge, Gary" userId="3412effb-b342-40c9-89d2-b5699927cf09" providerId="ADAL" clId="{AFF1822D-39B5-4BF1-99A4-497AC11D7AF6}" dt="2022-09-06T19:09:26.595" v="2599" actId="2696"/>
        <pc:sldMkLst>
          <pc:docMk/>
          <pc:sldMk cId="2131108729" sldId="281"/>
        </pc:sldMkLst>
        <pc:spChg chg="mod">
          <ac:chgData name="Godderidge, Gary" userId="3412effb-b342-40c9-89d2-b5699927cf09" providerId="ADAL" clId="{AFF1822D-39B5-4BF1-99A4-497AC11D7AF6}" dt="2022-08-26T21:41:45.237" v="658" actId="1076"/>
          <ac:spMkLst>
            <pc:docMk/>
            <pc:sldMk cId="2131108729" sldId="281"/>
            <ac:spMk id="2" creationId="{D0846CB5-9ADE-4AA0-ACA4-0BF8F86CAF12}"/>
          </ac:spMkLst>
        </pc:spChg>
        <pc:spChg chg="del">
          <ac:chgData name="Godderidge, Gary" userId="3412effb-b342-40c9-89d2-b5699927cf09" providerId="ADAL" clId="{AFF1822D-39B5-4BF1-99A4-497AC11D7AF6}" dt="2022-08-26T21:33:59.520" v="49" actId="478"/>
          <ac:spMkLst>
            <pc:docMk/>
            <pc:sldMk cId="2131108729" sldId="281"/>
            <ac:spMk id="5" creationId="{52897FD5-C73A-4F97-A940-555AD4ED3CA0}"/>
          </ac:spMkLst>
        </pc:spChg>
        <pc:spChg chg="add mod">
          <ac:chgData name="Godderidge, Gary" userId="3412effb-b342-40c9-89d2-b5699927cf09" providerId="ADAL" clId="{AFF1822D-39B5-4BF1-99A4-497AC11D7AF6}" dt="2022-08-30T20:40:55.448" v="1258" actId="1076"/>
          <ac:spMkLst>
            <pc:docMk/>
            <pc:sldMk cId="2131108729" sldId="281"/>
            <ac:spMk id="5" creationId="{A2647F3A-D0D8-566F-5C6E-638A5F637875}"/>
          </ac:spMkLst>
        </pc:spChg>
        <pc:spChg chg="add del">
          <ac:chgData name="Godderidge, Gary" userId="3412effb-b342-40c9-89d2-b5699927cf09" providerId="ADAL" clId="{AFF1822D-39B5-4BF1-99A4-497AC11D7AF6}" dt="2022-09-06T19:08:18.870" v="2585" actId="22"/>
          <ac:spMkLst>
            <pc:docMk/>
            <pc:sldMk cId="2131108729" sldId="281"/>
            <ac:spMk id="8" creationId="{30235627-450A-99FB-4F91-BAEFA6FBD61F}"/>
          </ac:spMkLst>
        </pc:spChg>
        <pc:spChg chg="del">
          <ac:chgData name="Godderidge, Gary" userId="3412effb-b342-40c9-89d2-b5699927cf09" providerId="ADAL" clId="{AFF1822D-39B5-4BF1-99A4-497AC11D7AF6}" dt="2022-08-26T21:33:39.837" v="23"/>
          <ac:spMkLst>
            <pc:docMk/>
            <pc:sldMk cId="2131108729" sldId="281"/>
            <ac:spMk id="12" creationId="{5B6D324E-2D03-4162-AF1E-D5E32234E254}"/>
          </ac:spMkLst>
        </pc:spChg>
        <pc:spChg chg="del">
          <ac:chgData name="Godderidge, Gary" userId="3412effb-b342-40c9-89d2-b5699927cf09" providerId="ADAL" clId="{AFF1822D-39B5-4BF1-99A4-497AC11D7AF6}" dt="2022-08-26T21:33:39.837" v="23"/>
          <ac:spMkLst>
            <pc:docMk/>
            <pc:sldMk cId="2131108729" sldId="281"/>
            <ac:spMk id="14" creationId="{60C2BF78-EE5B-49C7-ADD9-58CDBD13E3AA}"/>
          </ac:spMkLst>
        </pc:spChg>
        <pc:graphicFrameChg chg="add mod modGraphic">
          <ac:chgData name="Godderidge, Gary" userId="3412effb-b342-40c9-89d2-b5699927cf09" providerId="ADAL" clId="{AFF1822D-39B5-4BF1-99A4-497AC11D7AF6}" dt="2022-08-30T20:40:16.048" v="1255" actId="1076"/>
          <ac:graphicFrameMkLst>
            <pc:docMk/>
            <pc:sldMk cId="2131108729" sldId="281"/>
            <ac:graphicFrameMk id="6" creationId="{285DA302-1F26-1002-4E5B-9A39775DF7B0}"/>
          </ac:graphicFrameMkLst>
        </pc:graphicFrameChg>
        <pc:picChg chg="del">
          <ac:chgData name="Godderidge, Gary" userId="3412effb-b342-40c9-89d2-b5699927cf09" providerId="ADAL" clId="{AFF1822D-39B5-4BF1-99A4-497AC11D7AF6}" dt="2022-08-26T21:33:50.163" v="46" actId="478"/>
          <ac:picMkLst>
            <pc:docMk/>
            <pc:sldMk cId="2131108729" sldId="281"/>
            <ac:picMk id="7" creationId="{C7666308-A027-4C62-9EAE-5D48B1E95BEB}"/>
          </ac:picMkLst>
        </pc:picChg>
      </pc:sldChg>
      <pc:sldChg chg="addSp modSp add mod">
        <pc:chgData name="Godderidge, Gary" userId="3412effb-b342-40c9-89d2-b5699927cf09" providerId="ADAL" clId="{AFF1822D-39B5-4BF1-99A4-497AC11D7AF6}" dt="2022-09-12T01:44:37.904" v="4303" actId="1036"/>
        <pc:sldMkLst>
          <pc:docMk/>
          <pc:sldMk cId="3271617396" sldId="281"/>
        </pc:sldMkLst>
        <pc:spChg chg="mod">
          <ac:chgData name="Godderidge, Gary" userId="3412effb-b342-40c9-89d2-b5699927cf09" providerId="ADAL" clId="{AFF1822D-39B5-4BF1-99A4-497AC11D7AF6}" dt="2022-09-08T21:02:41.215" v="3590" actId="1076"/>
          <ac:spMkLst>
            <pc:docMk/>
            <pc:sldMk cId="3271617396" sldId="281"/>
            <ac:spMk id="5" creationId="{A2647F3A-D0D8-566F-5C6E-638A5F637875}"/>
          </ac:spMkLst>
        </pc:spChg>
        <pc:spChg chg="add mod">
          <ac:chgData name="Godderidge, Gary" userId="3412effb-b342-40c9-89d2-b5699927cf09" providerId="ADAL" clId="{AFF1822D-39B5-4BF1-99A4-497AC11D7AF6}" dt="2022-09-12T01:44:37.904" v="4303" actId="1036"/>
          <ac:spMkLst>
            <pc:docMk/>
            <pc:sldMk cId="3271617396" sldId="281"/>
            <ac:spMk id="7" creationId="{C7A9F291-2D97-FF5E-0D01-EE045B8BF124}"/>
          </ac:spMkLst>
        </pc:spChg>
        <pc:graphicFrameChg chg="mod">
          <ac:chgData name="Godderidge, Gary" userId="3412effb-b342-40c9-89d2-b5699927cf09" providerId="ADAL" clId="{AFF1822D-39B5-4BF1-99A4-497AC11D7AF6}" dt="2022-09-08T21:02:36.756" v="3589" actId="1076"/>
          <ac:graphicFrameMkLst>
            <pc:docMk/>
            <pc:sldMk cId="3271617396" sldId="281"/>
            <ac:graphicFrameMk id="6" creationId="{285DA302-1F26-1002-4E5B-9A39775DF7B0}"/>
          </ac:graphicFrameMkLst>
        </pc:graphicFrameChg>
      </pc:sldChg>
      <pc:sldChg chg="addSp delSp modSp add mod setBg">
        <pc:chgData name="Godderidge, Gary" userId="3412effb-b342-40c9-89d2-b5699927cf09" providerId="ADAL" clId="{AFF1822D-39B5-4BF1-99A4-497AC11D7AF6}" dt="2022-09-12T14:30:58.988" v="4820" actId="26606"/>
        <pc:sldMkLst>
          <pc:docMk/>
          <pc:sldMk cId="370942418" sldId="282"/>
        </pc:sldMkLst>
        <pc:spChg chg="mod">
          <ac:chgData name="Godderidge, Gary" userId="3412effb-b342-40c9-89d2-b5699927cf09" providerId="ADAL" clId="{AFF1822D-39B5-4BF1-99A4-497AC11D7AF6}" dt="2022-09-12T14:30:58.988" v="4820" actId="26606"/>
          <ac:spMkLst>
            <pc:docMk/>
            <pc:sldMk cId="370942418" sldId="282"/>
            <ac:spMk id="2" creationId="{D0846CB5-9ADE-4AA0-ACA4-0BF8F86CAF12}"/>
          </ac:spMkLst>
        </pc:spChg>
        <pc:spChg chg="mod">
          <ac:chgData name="Godderidge, Gary" userId="3412effb-b342-40c9-89d2-b5699927cf09" providerId="ADAL" clId="{AFF1822D-39B5-4BF1-99A4-497AC11D7AF6}" dt="2022-09-12T14:30:58.988" v="4820" actId="26606"/>
          <ac:spMkLst>
            <pc:docMk/>
            <pc:sldMk cId="370942418" sldId="282"/>
            <ac:spMk id="3" creationId="{7F05D73D-5DCB-47F8-931B-87B641A76FE4}"/>
          </ac:spMkLst>
        </pc:spChg>
        <pc:spChg chg="mod">
          <ac:chgData name="Godderidge, Gary" userId="3412effb-b342-40c9-89d2-b5699927cf09" providerId="ADAL" clId="{AFF1822D-39B5-4BF1-99A4-497AC11D7AF6}" dt="2022-09-12T14:30:58.988" v="4820" actId="26606"/>
          <ac:spMkLst>
            <pc:docMk/>
            <pc:sldMk cId="370942418" sldId="282"/>
            <ac:spMk id="4" creationId="{B8BF1739-A24A-4F60-A282-F0A4FAB67E31}"/>
          </ac:spMkLst>
        </pc:spChg>
        <pc:spChg chg="add mod ord">
          <ac:chgData name="Godderidge, Gary" userId="3412effb-b342-40c9-89d2-b5699927cf09" providerId="ADAL" clId="{AFF1822D-39B5-4BF1-99A4-497AC11D7AF6}" dt="2022-09-12T14:30:58.988" v="4820" actId="26606"/>
          <ac:spMkLst>
            <pc:docMk/>
            <pc:sldMk cId="370942418" sldId="282"/>
            <ac:spMk id="5" creationId="{3B6A110F-6E3B-CFCD-5844-4B4EB74F4B3A}"/>
          </ac:spMkLst>
        </pc:spChg>
        <pc:spChg chg="add">
          <ac:chgData name="Godderidge, Gary" userId="3412effb-b342-40c9-89d2-b5699927cf09" providerId="ADAL" clId="{AFF1822D-39B5-4BF1-99A4-497AC11D7AF6}" dt="2022-09-12T14:30:58.988" v="4820" actId="26606"/>
          <ac:spMkLst>
            <pc:docMk/>
            <pc:sldMk cId="370942418" sldId="282"/>
            <ac:spMk id="14" creationId="{5B6D324E-2D03-4162-AF1E-D5E32234E254}"/>
          </ac:spMkLst>
        </pc:spChg>
        <pc:graphicFrameChg chg="del">
          <ac:chgData name="Godderidge, Gary" userId="3412effb-b342-40c9-89d2-b5699927cf09" providerId="ADAL" clId="{AFF1822D-39B5-4BF1-99A4-497AC11D7AF6}" dt="2022-08-30T20:33:39.800" v="730" actId="478"/>
          <ac:graphicFrameMkLst>
            <pc:docMk/>
            <pc:sldMk cId="370942418" sldId="282"/>
            <ac:graphicFrameMk id="6" creationId="{285DA302-1F26-1002-4E5B-9A39775DF7B0}"/>
          </ac:graphicFrameMkLst>
        </pc:graphicFrameChg>
        <pc:picChg chg="add del mod">
          <ac:chgData name="Godderidge, Gary" userId="3412effb-b342-40c9-89d2-b5699927cf09" providerId="ADAL" clId="{AFF1822D-39B5-4BF1-99A4-497AC11D7AF6}" dt="2022-09-12T14:30:30.561" v="4817" actId="478"/>
          <ac:picMkLst>
            <pc:docMk/>
            <pc:sldMk cId="370942418" sldId="282"/>
            <ac:picMk id="7" creationId="{1B66E71B-F38A-DA5B-F47C-914F1A19E09E}"/>
          </ac:picMkLst>
        </pc:picChg>
        <pc:picChg chg="add mod ord">
          <ac:chgData name="Godderidge, Gary" userId="3412effb-b342-40c9-89d2-b5699927cf09" providerId="ADAL" clId="{AFF1822D-39B5-4BF1-99A4-497AC11D7AF6}" dt="2022-09-12T14:30:58.988" v="4820" actId="26606"/>
          <ac:picMkLst>
            <pc:docMk/>
            <pc:sldMk cId="370942418" sldId="282"/>
            <ac:picMk id="9" creationId="{C28D0D77-2CEF-9B20-105A-6417E7A05EE2}"/>
          </ac:picMkLst>
        </pc:picChg>
      </pc:sldChg>
      <pc:sldChg chg="modSp add mod">
        <pc:chgData name="Godderidge, Gary" userId="3412effb-b342-40c9-89d2-b5699927cf09" providerId="ADAL" clId="{AFF1822D-39B5-4BF1-99A4-497AC11D7AF6}" dt="2022-09-12T14:07:55.497" v="4352" actId="1076"/>
        <pc:sldMkLst>
          <pc:docMk/>
          <pc:sldMk cId="7141563" sldId="291"/>
        </pc:sldMkLst>
        <pc:spChg chg="mod">
          <ac:chgData name="Godderidge, Gary" userId="3412effb-b342-40c9-89d2-b5699927cf09" providerId="ADAL" clId="{AFF1822D-39B5-4BF1-99A4-497AC11D7AF6}" dt="2022-09-12T14:07:55.497" v="4352" actId="1076"/>
          <ac:spMkLst>
            <pc:docMk/>
            <pc:sldMk cId="7141563" sldId="291"/>
            <ac:spMk id="4" creationId="{00000000-0000-0000-0000-000000000000}"/>
          </ac:spMkLst>
        </pc:spChg>
        <pc:spChg chg="mod">
          <ac:chgData name="Godderidge, Gary" userId="3412effb-b342-40c9-89d2-b5699927cf09" providerId="ADAL" clId="{AFF1822D-39B5-4BF1-99A4-497AC11D7AF6}" dt="2022-09-12T14:07:28.372" v="4349" actId="1076"/>
          <ac:spMkLst>
            <pc:docMk/>
            <pc:sldMk cId="7141563" sldId="291"/>
            <ac:spMk id="5" creationId="{00000000-0000-0000-0000-000000000000}"/>
          </ac:spMkLst>
        </pc:spChg>
        <pc:spChg chg="mod">
          <ac:chgData name="Godderidge, Gary" userId="3412effb-b342-40c9-89d2-b5699927cf09" providerId="ADAL" clId="{AFF1822D-39B5-4BF1-99A4-497AC11D7AF6}" dt="2022-09-12T14:07:51.031" v="4351" actId="1076"/>
          <ac:spMkLst>
            <pc:docMk/>
            <pc:sldMk cId="7141563" sldId="291"/>
            <ac:spMk id="8" creationId="{00000000-0000-0000-0000-000000000000}"/>
          </ac:spMkLst>
        </pc:spChg>
        <pc:picChg chg="mod">
          <ac:chgData name="Godderidge, Gary" userId="3412effb-b342-40c9-89d2-b5699927cf09" providerId="ADAL" clId="{AFF1822D-39B5-4BF1-99A4-497AC11D7AF6}" dt="2022-09-12T14:07:47.600" v="4350" actId="14100"/>
          <ac:picMkLst>
            <pc:docMk/>
            <pc:sldMk cId="7141563" sldId="291"/>
            <ac:picMk id="7" creationId="{00000000-0000-0000-0000-000000000000}"/>
          </ac:picMkLst>
        </pc:picChg>
      </pc:sldChg>
      <pc:sldChg chg="add">
        <pc:chgData name="Godderidge, Gary" userId="3412effb-b342-40c9-89d2-b5699927cf09" providerId="ADAL" clId="{AFF1822D-39B5-4BF1-99A4-497AC11D7AF6}" dt="2022-08-30T20:38:17.477" v="1106"/>
        <pc:sldMkLst>
          <pc:docMk/>
          <pc:sldMk cId="97000464" sldId="317"/>
        </pc:sldMkLst>
      </pc:sldChg>
      <pc:sldChg chg="add">
        <pc:chgData name="Godderidge, Gary" userId="3412effb-b342-40c9-89d2-b5699927cf09" providerId="ADAL" clId="{AFF1822D-39B5-4BF1-99A4-497AC11D7AF6}" dt="2022-09-06T20:10:15.212" v="2968"/>
        <pc:sldMkLst>
          <pc:docMk/>
          <pc:sldMk cId="1161141636" sldId="318"/>
        </pc:sldMkLst>
      </pc:sldChg>
      <pc:sldChg chg="add del">
        <pc:chgData name="Godderidge, Gary" userId="3412effb-b342-40c9-89d2-b5699927cf09" providerId="ADAL" clId="{AFF1822D-39B5-4BF1-99A4-497AC11D7AF6}" dt="2022-09-06T20:09:48.267" v="2965"/>
        <pc:sldMkLst>
          <pc:docMk/>
          <pc:sldMk cId="1966696056" sldId="318"/>
        </pc:sldMkLst>
      </pc:sldChg>
      <pc:sldChg chg="addSp delSp modSp add del mod setBg delDesignElem">
        <pc:chgData name="Godderidge, Gary" userId="3412effb-b342-40c9-89d2-b5699927cf09" providerId="ADAL" clId="{AFF1822D-39B5-4BF1-99A4-497AC11D7AF6}" dt="2022-09-06T20:10:12.283" v="2967" actId="2696"/>
        <pc:sldMkLst>
          <pc:docMk/>
          <pc:sldMk cId="2041230614" sldId="318"/>
        </pc:sldMkLst>
        <pc:spChg chg="mod">
          <ac:chgData name="Godderidge, Gary" userId="3412effb-b342-40c9-89d2-b5699927cf09" providerId="ADAL" clId="{AFF1822D-39B5-4BF1-99A4-497AC11D7AF6}" dt="2022-08-30T20:43:42.064" v="1284" actId="20577"/>
          <ac:spMkLst>
            <pc:docMk/>
            <pc:sldMk cId="2041230614" sldId="318"/>
            <ac:spMk id="2" creationId="{D0846CB5-9ADE-4AA0-ACA4-0BF8F86CAF12}"/>
          </ac:spMkLst>
        </pc:spChg>
        <pc:spChg chg="mod">
          <ac:chgData name="Godderidge, Gary" userId="3412effb-b342-40c9-89d2-b5699927cf09" providerId="ADAL" clId="{AFF1822D-39B5-4BF1-99A4-497AC11D7AF6}" dt="2022-08-30T20:56:43.444" v="2099" actId="12"/>
          <ac:spMkLst>
            <pc:docMk/>
            <pc:sldMk cId="2041230614" sldId="318"/>
            <ac:spMk id="5" creationId="{52897FD5-C73A-4F97-A940-555AD4ED3CA0}"/>
          </ac:spMkLst>
        </pc:spChg>
        <pc:spChg chg="del">
          <ac:chgData name="Godderidge, Gary" userId="3412effb-b342-40c9-89d2-b5699927cf09" providerId="ADAL" clId="{AFF1822D-39B5-4BF1-99A4-497AC11D7AF6}" dt="2022-08-30T20:43:29.208" v="1260"/>
          <ac:spMkLst>
            <pc:docMk/>
            <pc:sldMk cId="2041230614" sldId="318"/>
            <ac:spMk id="12" creationId="{5B6D324E-2D03-4162-AF1E-D5E32234E254}"/>
          </ac:spMkLst>
        </pc:spChg>
        <pc:spChg chg="del">
          <ac:chgData name="Godderidge, Gary" userId="3412effb-b342-40c9-89d2-b5699927cf09" providerId="ADAL" clId="{AFF1822D-39B5-4BF1-99A4-497AC11D7AF6}" dt="2022-08-30T20:43:29.208" v="1260"/>
          <ac:spMkLst>
            <pc:docMk/>
            <pc:sldMk cId="2041230614" sldId="318"/>
            <ac:spMk id="14" creationId="{60C2BF78-EE5B-49C7-ADD9-58CDBD13E3AA}"/>
          </ac:spMkLst>
        </pc:spChg>
        <pc:picChg chg="del">
          <ac:chgData name="Godderidge, Gary" userId="3412effb-b342-40c9-89d2-b5699927cf09" providerId="ADAL" clId="{AFF1822D-39B5-4BF1-99A4-497AC11D7AF6}" dt="2022-08-30T20:44:25.504" v="1286" actId="478"/>
          <ac:picMkLst>
            <pc:docMk/>
            <pc:sldMk cId="2041230614" sldId="318"/>
            <ac:picMk id="7" creationId="{C7666308-A027-4C62-9EAE-5D48B1E95BEB}"/>
          </ac:picMkLst>
        </pc:picChg>
        <pc:picChg chg="add mod">
          <ac:chgData name="Godderidge, Gary" userId="3412effb-b342-40c9-89d2-b5699927cf09" providerId="ADAL" clId="{AFF1822D-39B5-4BF1-99A4-497AC11D7AF6}" dt="2022-08-30T20:49:33.584" v="1916" actId="1076"/>
          <ac:picMkLst>
            <pc:docMk/>
            <pc:sldMk cId="2041230614" sldId="318"/>
            <ac:picMk id="8" creationId="{453B14C5-2564-52B2-A87C-F56129E2BC35}"/>
          </ac:picMkLst>
        </pc:picChg>
      </pc:sldChg>
      <pc:sldChg chg="add del">
        <pc:chgData name="Godderidge, Gary" userId="3412effb-b342-40c9-89d2-b5699927cf09" providerId="ADAL" clId="{AFF1822D-39B5-4BF1-99A4-497AC11D7AF6}" dt="2022-09-06T20:09:48.267" v="2965"/>
        <pc:sldMkLst>
          <pc:docMk/>
          <pc:sldMk cId="1411446780" sldId="319"/>
        </pc:sldMkLst>
      </pc:sldChg>
      <pc:sldChg chg="delSp modSp add del mod">
        <pc:chgData name="Godderidge, Gary" userId="3412effb-b342-40c9-89d2-b5699927cf09" providerId="ADAL" clId="{AFF1822D-39B5-4BF1-99A4-497AC11D7AF6}" dt="2022-09-06T20:10:12.283" v="2967" actId="2696"/>
        <pc:sldMkLst>
          <pc:docMk/>
          <pc:sldMk cId="2163469899" sldId="319"/>
        </pc:sldMkLst>
        <pc:spChg chg="mod">
          <ac:chgData name="Godderidge, Gary" userId="3412effb-b342-40c9-89d2-b5699927cf09" providerId="ADAL" clId="{AFF1822D-39B5-4BF1-99A4-497AC11D7AF6}" dt="2022-08-30T20:51:28.225" v="2097" actId="20577"/>
          <ac:spMkLst>
            <pc:docMk/>
            <pc:sldMk cId="2163469899" sldId="319"/>
            <ac:spMk id="2" creationId="{D0846CB5-9ADE-4AA0-ACA4-0BF8F86CAF12}"/>
          </ac:spMkLst>
        </pc:spChg>
        <pc:spChg chg="mod">
          <ac:chgData name="Godderidge, Gary" userId="3412effb-b342-40c9-89d2-b5699927cf09" providerId="ADAL" clId="{AFF1822D-39B5-4BF1-99A4-497AC11D7AF6}" dt="2022-08-30T21:18:50.129" v="2253" actId="20577"/>
          <ac:spMkLst>
            <pc:docMk/>
            <pc:sldMk cId="2163469899" sldId="319"/>
            <ac:spMk id="5" creationId="{52897FD5-C73A-4F97-A940-555AD4ED3CA0}"/>
          </ac:spMkLst>
        </pc:spChg>
        <pc:picChg chg="del mod">
          <ac:chgData name="Godderidge, Gary" userId="3412effb-b342-40c9-89d2-b5699927cf09" providerId="ADAL" clId="{AFF1822D-39B5-4BF1-99A4-497AC11D7AF6}" dt="2022-08-30T20:46:38.917" v="1527" actId="478"/>
          <ac:picMkLst>
            <pc:docMk/>
            <pc:sldMk cId="2163469899" sldId="319"/>
            <ac:picMk id="8" creationId="{453B14C5-2564-52B2-A87C-F56129E2BC35}"/>
          </ac:picMkLst>
        </pc:picChg>
      </pc:sldChg>
      <pc:sldChg chg="add">
        <pc:chgData name="Godderidge, Gary" userId="3412effb-b342-40c9-89d2-b5699927cf09" providerId="ADAL" clId="{AFF1822D-39B5-4BF1-99A4-497AC11D7AF6}" dt="2022-09-06T20:10:15.212" v="2968"/>
        <pc:sldMkLst>
          <pc:docMk/>
          <pc:sldMk cId="3667815511" sldId="319"/>
        </pc:sldMkLst>
      </pc:sldChg>
      <pc:sldChg chg="add">
        <pc:chgData name="Godderidge, Gary" userId="3412effb-b342-40c9-89d2-b5699927cf09" providerId="ADAL" clId="{AFF1822D-39B5-4BF1-99A4-497AC11D7AF6}" dt="2022-09-06T20:10:15.212" v="2968"/>
        <pc:sldMkLst>
          <pc:docMk/>
          <pc:sldMk cId="273482799" sldId="320"/>
        </pc:sldMkLst>
      </pc:sldChg>
      <pc:sldChg chg="add del">
        <pc:chgData name="Godderidge, Gary" userId="3412effb-b342-40c9-89d2-b5699927cf09" providerId="ADAL" clId="{AFF1822D-39B5-4BF1-99A4-497AC11D7AF6}" dt="2022-09-06T20:09:48.267" v="2965"/>
        <pc:sldMkLst>
          <pc:docMk/>
          <pc:sldMk cId="924720845" sldId="320"/>
        </pc:sldMkLst>
      </pc:sldChg>
      <pc:sldChg chg="addSp delSp modSp add del mod">
        <pc:chgData name="Godderidge, Gary" userId="3412effb-b342-40c9-89d2-b5699927cf09" providerId="ADAL" clId="{AFF1822D-39B5-4BF1-99A4-497AC11D7AF6}" dt="2022-09-06T20:10:12.283" v="2967" actId="2696"/>
        <pc:sldMkLst>
          <pc:docMk/>
          <pc:sldMk cId="3322056330" sldId="320"/>
        </pc:sldMkLst>
        <pc:spChg chg="mod">
          <ac:chgData name="Godderidge, Gary" userId="3412effb-b342-40c9-89d2-b5699927cf09" providerId="ADAL" clId="{AFF1822D-39B5-4BF1-99A4-497AC11D7AF6}" dt="2022-08-30T21:05:31.546" v="2117" actId="20577"/>
          <ac:spMkLst>
            <pc:docMk/>
            <pc:sldMk cId="3322056330" sldId="320"/>
            <ac:spMk id="2" creationId="{D0846CB5-9ADE-4AA0-ACA4-0BF8F86CAF12}"/>
          </ac:spMkLst>
        </pc:spChg>
        <pc:spChg chg="del mod">
          <ac:chgData name="Godderidge, Gary" userId="3412effb-b342-40c9-89d2-b5699927cf09" providerId="ADAL" clId="{AFF1822D-39B5-4BF1-99A4-497AC11D7AF6}" dt="2022-08-30T21:05:57.239" v="2122" actId="478"/>
          <ac:spMkLst>
            <pc:docMk/>
            <pc:sldMk cId="3322056330" sldId="320"/>
            <ac:spMk id="5" creationId="{52897FD5-C73A-4F97-A940-555AD4ED3CA0}"/>
          </ac:spMkLst>
        </pc:spChg>
        <pc:spChg chg="add mod">
          <ac:chgData name="Godderidge, Gary" userId="3412effb-b342-40c9-89d2-b5699927cf09" providerId="ADAL" clId="{AFF1822D-39B5-4BF1-99A4-497AC11D7AF6}" dt="2022-08-30T21:06:44.933" v="2130" actId="207"/>
          <ac:spMkLst>
            <pc:docMk/>
            <pc:sldMk cId="3322056330" sldId="320"/>
            <ac:spMk id="8" creationId="{B309C72C-4BFD-FB20-0139-2D1DD9479F99}"/>
          </ac:spMkLst>
        </pc:spChg>
        <pc:picChg chg="add mod">
          <ac:chgData name="Godderidge, Gary" userId="3412effb-b342-40c9-89d2-b5699927cf09" providerId="ADAL" clId="{AFF1822D-39B5-4BF1-99A4-497AC11D7AF6}" dt="2022-08-30T21:06:01.633" v="2124" actId="1076"/>
          <ac:picMkLst>
            <pc:docMk/>
            <pc:sldMk cId="3322056330" sldId="320"/>
            <ac:picMk id="7" creationId="{9B75335B-7A4F-0478-9188-6C04E0AC2BCF}"/>
          </ac:picMkLst>
        </pc:picChg>
      </pc:sldChg>
      <pc:sldChg chg="add del">
        <pc:chgData name="Godderidge, Gary" userId="3412effb-b342-40c9-89d2-b5699927cf09" providerId="ADAL" clId="{AFF1822D-39B5-4BF1-99A4-497AC11D7AF6}" dt="2022-08-30T21:05:35.868" v="2119"/>
        <pc:sldMkLst>
          <pc:docMk/>
          <pc:sldMk cId="773329724" sldId="321"/>
        </pc:sldMkLst>
      </pc:sldChg>
      <pc:sldChg chg="add">
        <pc:chgData name="Godderidge, Gary" userId="3412effb-b342-40c9-89d2-b5699927cf09" providerId="ADAL" clId="{AFF1822D-39B5-4BF1-99A4-497AC11D7AF6}" dt="2022-09-06T20:10:15.212" v="2968"/>
        <pc:sldMkLst>
          <pc:docMk/>
          <pc:sldMk cId="1617282406" sldId="321"/>
        </pc:sldMkLst>
      </pc:sldChg>
      <pc:sldChg chg="addSp delSp modSp add del mod">
        <pc:chgData name="Godderidge, Gary" userId="3412effb-b342-40c9-89d2-b5699927cf09" providerId="ADAL" clId="{AFF1822D-39B5-4BF1-99A4-497AC11D7AF6}" dt="2022-09-06T20:10:12.283" v="2967" actId="2696"/>
        <pc:sldMkLst>
          <pc:docMk/>
          <pc:sldMk cId="3184719592" sldId="321"/>
        </pc:sldMkLst>
        <pc:spChg chg="mod">
          <ac:chgData name="Godderidge, Gary" userId="3412effb-b342-40c9-89d2-b5699927cf09" providerId="ADAL" clId="{AFF1822D-39B5-4BF1-99A4-497AC11D7AF6}" dt="2022-08-30T21:08:35.305" v="2204" actId="14100"/>
          <ac:spMkLst>
            <pc:docMk/>
            <pc:sldMk cId="3184719592" sldId="321"/>
            <ac:spMk id="2" creationId="{D0846CB5-9ADE-4AA0-ACA4-0BF8F86CAF12}"/>
          </ac:spMkLst>
        </pc:spChg>
        <pc:spChg chg="del">
          <ac:chgData name="Godderidge, Gary" userId="3412effb-b342-40c9-89d2-b5699927cf09" providerId="ADAL" clId="{AFF1822D-39B5-4BF1-99A4-497AC11D7AF6}" dt="2022-08-30T21:07:36.012" v="2135" actId="478"/>
          <ac:spMkLst>
            <pc:docMk/>
            <pc:sldMk cId="3184719592" sldId="321"/>
            <ac:spMk id="8" creationId="{B309C72C-4BFD-FB20-0139-2D1DD9479F99}"/>
          </ac:spMkLst>
        </pc:spChg>
        <pc:picChg chg="add mod">
          <ac:chgData name="Godderidge, Gary" userId="3412effb-b342-40c9-89d2-b5699927cf09" providerId="ADAL" clId="{AFF1822D-39B5-4BF1-99A4-497AC11D7AF6}" dt="2022-08-30T21:07:34.450" v="2134" actId="1076"/>
          <ac:picMkLst>
            <pc:docMk/>
            <pc:sldMk cId="3184719592" sldId="321"/>
            <ac:picMk id="6" creationId="{D438ABA0-62A4-5D9E-3F84-613837F11CD6}"/>
          </ac:picMkLst>
        </pc:picChg>
        <pc:picChg chg="del">
          <ac:chgData name="Godderidge, Gary" userId="3412effb-b342-40c9-89d2-b5699927cf09" providerId="ADAL" clId="{AFF1822D-39B5-4BF1-99A4-497AC11D7AF6}" dt="2022-08-30T21:07:20.697" v="2132" actId="478"/>
          <ac:picMkLst>
            <pc:docMk/>
            <pc:sldMk cId="3184719592" sldId="321"/>
            <ac:picMk id="7" creationId="{9B75335B-7A4F-0478-9188-6C04E0AC2BCF}"/>
          </ac:picMkLst>
        </pc:picChg>
      </pc:sldChg>
      <pc:sldChg chg="add del">
        <pc:chgData name="Godderidge, Gary" userId="3412effb-b342-40c9-89d2-b5699927cf09" providerId="ADAL" clId="{AFF1822D-39B5-4BF1-99A4-497AC11D7AF6}" dt="2022-09-06T20:09:48.267" v="2965"/>
        <pc:sldMkLst>
          <pc:docMk/>
          <pc:sldMk cId="3690886963" sldId="321"/>
        </pc:sldMkLst>
      </pc:sldChg>
      <pc:sldChg chg="add">
        <pc:chgData name="Godderidge, Gary" userId="3412effb-b342-40c9-89d2-b5699927cf09" providerId="ADAL" clId="{AFF1822D-39B5-4BF1-99A4-497AC11D7AF6}" dt="2022-09-06T20:10:15.212" v="2968"/>
        <pc:sldMkLst>
          <pc:docMk/>
          <pc:sldMk cId="1877730362" sldId="322"/>
        </pc:sldMkLst>
      </pc:sldChg>
      <pc:sldChg chg="addSp delSp modSp add del mod">
        <pc:chgData name="Godderidge, Gary" userId="3412effb-b342-40c9-89d2-b5699927cf09" providerId="ADAL" clId="{AFF1822D-39B5-4BF1-99A4-497AC11D7AF6}" dt="2022-09-06T20:10:12.283" v="2967" actId="2696"/>
        <pc:sldMkLst>
          <pc:docMk/>
          <pc:sldMk cId="2975594667" sldId="322"/>
        </pc:sldMkLst>
        <pc:spChg chg="mod">
          <ac:chgData name="Godderidge, Gary" userId="3412effb-b342-40c9-89d2-b5699927cf09" providerId="ADAL" clId="{AFF1822D-39B5-4BF1-99A4-497AC11D7AF6}" dt="2022-08-30T21:08:47.777" v="2216" actId="14100"/>
          <ac:spMkLst>
            <pc:docMk/>
            <pc:sldMk cId="2975594667" sldId="322"/>
            <ac:spMk id="2" creationId="{D0846CB5-9ADE-4AA0-ACA4-0BF8F86CAF12}"/>
          </ac:spMkLst>
        </pc:spChg>
        <pc:picChg chg="del">
          <ac:chgData name="Godderidge, Gary" userId="3412effb-b342-40c9-89d2-b5699927cf09" providerId="ADAL" clId="{AFF1822D-39B5-4BF1-99A4-497AC11D7AF6}" dt="2022-08-30T21:07:40.389" v="2137" actId="478"/>
          <ac:picMkLst>
            <pc:docMk/>
            <pc:sldMk cId="2975594667" sldId="322"/>
            <ac:picMk id="6" creationId="{D438ABA0-62A4-5D9E-3F84-613837F11CD6}"/>
          </ac:picMkLst>
        </pc:picChg>
        <pc:picChg chg="add mod">
          <ac:chgData name="Godderidge, Gary" userId="3412effb-b342-40c9-89d2-b5699927cf09" providerId="ADAL" clId="{AFF1822D-39B5-4BF1-99A4-497AC11D7AF6}" dt="2022-08-30T21:08:04.929" v="2139" actId="1076"/>
          <ac:picMkLst>
            <pc:docMk/>
            <pc:sldMk cId="2975594667" sldId="322"/>
            <ac:picMk id="7" creationId="{16E20920-F21D-E9E8-4A3D-8D26F6EB018F}"/>
          </ac:picMkLst>
        </pc:picChg>
      </pc:sldChg>
      <pc:sldChg chg="add del">
        <pc:chgData name="Godderidge, Gary" userId="3412effb-b342-40c9-89d2-b5699927cf09" providerId="ADAL" clId="{AFF1822D-39B5-4BF1-99A4-497AC11D7AF6}" dt="2022-09-06T20:09:48.267" v="2965"/>
        <pc:sldMkLst>
          <pc:docMk/>
          <pc:sldMk cId="3575885174" sldId="322"/>
        </pc:sldMkLst>
      </pc:sldChg>
      <pc:sldChg chg="add">
        <pc:chgData name="Godderidge, Gary" userId="3412effb-b342-40c9-89d2-b5699927cf09" providerId="ADAL" clId="{AFF1822D-39B5-4BF1-99A4-497AC11D7AF6}" dt="2022-09-06T20:11:01.012" v="2970"/>
        <pc:sldMkLst>
          <pc:docMk/>
          <pc:sldMk cId="2007192261" sldId="323"/>
        </pc:sldMkLst>
      </pc:sldChg>
      <pc:sldChg chg="delSp modSp add del mod setBg delDesignElem">
        <pc:chgData name="Godderidge, Gary" userId="3412effb-b342-40c9-89d2-b5699927cf09" providerId="ADAL" clId="{AFF1822D-39B5-4BF1-99A4-497AC11D7AF6}" dt="2022-09-06T20:10:57.996" v="2969" actId="2696"/>
        <pc:sldMkLst>
          <pc:docMk/>
          <pc:sldMk cId="2438091848" sldId="323"/>
        </pc:sldMkLst>
        <pc:spChg chg="mod">
          <ac:chgData name="Godderidge, Gary" userId="3412effb-b342-40c9-89d2-b5699927cf09" providerId="ADAL" clId="{AFF1822D-39B5-4BF1-99A4-497AC11D7AF6}" dt="2022-09-06T20:07:23.472" v="2962" actId="12"/>
          <ac:spMkLst>
            <pc:docMk/>
            <pc:sldMk cId="2438091848" sldId="323"/>
            <ac:spMk id="5" creationId="{52897FD5-C73A-4F97-A940-555AD4ED3CA0}"/>
          </ac:spMkLst>
        </pc:spChg>
        <pc:spChg chg="del">
          <ac:chgData name="Godderidge, Gary" userId="3412effb-b342-40c9-89d2-b5699927cf09" providerId="ADAL" clId="{AFF1822D-39B5-4BF1-99A4-497AC11D7AF6}" dt="2022-08-30T21:27:36.265" v="2262"/>
          <ac:spMkLst>
            <pc:docMk/>
            <pc:sldMk cId="2438091848" sldId="323"/>
            <ac:spMk id="12" creationId="{5B6D324E-2D03-4162-AF1E-D5E32234E254}"/>
          </ac:spMkLst>
        </pc:spChg>
        <pc:spChg chg="del">
          <ac:chgData name="Godderidge, Gary" userId="3412effb-b342-40c9-89d2-b5699927cf09" providerId="ADAL" clId="{AFF1822D-39B5-4BF1-99A4-497AC11D7AF6}" dt="2022-08-30T21:27:36.265" v="2262"/>
          <ac:spMkLst>
            <pc:docMk/>
            <pc:sldMk cId="2438091848" sldId="323"/>
            <ac:spMk id="14" creationId="{0B67D982-25C5-4CC2-AA64-276BE3B2CA75}"/>
          </ac:spMkLst>
        </pc:spChg>
      </pc:sldChg>
      <pc:sldChg chg="addSp delSp modSp add mod">
        <pc:chgData name="Godderidge, Gary" userId="3412effb-b342-40c9-89d2-b5699927cf09" providerId="ADAL" clId="{AFF1822D-39B5-4BF1-99A4-497AC11D7AF6}" dt="2022-09-12T01:01:30.419" v="4209" actId="20577"/>
        <pc:sldMkLst>
          <pc:docMk/>
          <pc:sldMk cId="1516697398" sldId="324"/>
        </pc:sldMkLst>
        <pc:spChg chg="mod">
          <ac:chgData name="Godderidge, Gary" userId="3412effb-b342-40c9-89d2-b5699927cf09" providerId="ADAL" clId="{AFF1822D-39B5-4BF1-99A4-497AC11D7AF6}" dt="2022-08-31T14:28:50.115" v="2286" actId="20577"/>
          <ac:spMkLst>
            <pc:docMk/>
            <pc:sldMk cId="1516697398" sldId="324"/>
            <ac:spMk id="2" creationId="{D0846CB5-9ADE-4AA0-ACA4-0BF8F86CAF12}"/>
          </ac:spMkLst>
        </pc:spChg>
        <pc:spChg chg="del">
          <ac:chgData name="Godderidge, Gary" userId="3412effb-b342-40c9-89d2-b5699927cf09" providerId="ADAL" clId="{AFF1822D-39B5-4BF1-99A4-497AC11D7AF6}" dt="2022-08-31T14:28:53.729" v="2287" actId="478"/>
          <ac:spMkLst>
            <pc:docMk/>
            <pc:sldMk cId="1516697398" sldId="324"/>
            <ac:spMk id="5" creationId="{A2647F3A-D0D8-566F-5C6E-638A5F637875}"/>
          </ac:spMkLst>
        </pc:spChg>
        <pc:spChg chg="add mod">
          <ac:chgData name="Godderidge, Gary" userId="3412effb-b342-40c9-89d2-b5699927cf09" providerId="ADAL" clId="{AFF1822D-39B5-4BF1-99A4-497AC11D7AF6}" dt="2022-09-12T01:01:30.419" v="4209" actId="20577"/>
          <ac:spMkLst>
            <pc:docMk/>
            <pc:sldMk cId="1516697398" sldId="324"/>
            <ac:spMk id="8" creationId="{D6D57327-A999-EBA9-BF32-666F1BE11A4A}"/>
          </ac:spMkLst>
        </pc:spChg>
        <pc:spChg chg="add mod">
          <ac:chgData name="Godderidge, Gary" userId="3412effb-b342-40c9-89d2-b5699927cf09" providerId="ADAL" clId="{AFF1822D-39B5-4BF1-99A4-497AC11D7AF6}" dt="2022-09-07T22:31:47.216" v="3449" actId="12"/>
          <ac:spMkLst>
            <pc:docMk/>
            <pc:sldMk cId="1516697398" sldId="324"/>
            <ac:spMk id="10" creationId="{528BFEDE-F519-6541-60FF-1B58B027A307}"/>
          </ac:spMkLst>
        </pc:spChg>
        <pc:graphicFrameChg chg="del modGraphic">
          <ac:chgData name="Godderidge, Gary" userId="3412effb-b342-40c9-89d2-b5699927cf09" providerId="ADAL" clId="{AFF1822D-39B5-4BF1-99A4-497AC11D7AF6}" dt="2022-08-31T14:28:44.329" v="2265" actId="478"/>
          <ac:graphicFrameMkLst>
            <pc:docMk/>
            <pc:sldMk cId="1516697398" sldId="324"/>
            <ac:graphicFrameMk id="6" creationId="{285DA302-1F26-1002-4E5B-9A39775DF7B0}"/>
          </ac:graphicFrameMkLst>
        </pc:graphicFrameChg>
        <pc:picChg chg="add mod modCrop">
          <ac:chgData name="Godderidge, Gary" userId="3412effb-b342-40c9-89d2-b5699927cf09" providerId="ADAL" clId="{AFF1822D-39B5-4BF1-99A4-497AC11D7AF6}" dt="2022-09-06T19:15:48.422" v="2848" actId="1076"/>
          <ac:picMkLst>
            <pc:docMk/>
            <pc:sldMk cId="1516697398" sldId="324"/>
            <ac:picMk id="6" creationId="{BFDEAB21-70DD-F740-FB05-94877903DA51}"/>
          </ac:picMkLst>
        </pc:picChg>
      </pc:sldChg>
      <pc:sldChg chg="addSp delSp modSp add mod setBg delDesignElem">
        <pc:chgData name="Godderidge, Gary" userId="3412effb-b342-40c9-89d2-b5699927cf09" providerId="ADAL" clId="{AFF1822D-39B5-4BF1-99A4-497AC11D7AF6}" dt="2022-09-12T01:05:24.351" v="4246" actId="1076"/>
        <pc:sldMkLst>
          <pc:docMk/>
          <pc:sldMk cId="3516021220" sldId="325"/>
        </pc:sldMkLst>
        <pc:spChg chg="mod">
          <ac:chgData name="Godderidge, Gary" userId="3412effb-b342-40c9-89d2-b5699927cf09" providerId="ADAL" clId="{AFF1822D-39B5-4BF1-99A4-497AC11D7AF6}" dt="2022-09-12T00:59:49.503" v="4161" actId="1076"/>
          <ac:spMkLst>
            <pc:docMk/>
            <pc:sldMk cId="3516021220" sldId="325"/>
            <ac:spMk id="2" creationId="{D0846CB5-9ADE-4AA0-ACA4-0BF8F86CAF12}"/>
          </ac:spMkLst>
        </pc:spChg>
        <pc:spChg chg="mod">
          <ac:chgData name="Godderidge, Gary" userId="3412effb-b342-40c9-89d2-b5699927cf09" providerId="ADAL" clId="{AFF1822D-39B5-4BF1-99A4-497AC11D7AF6}" dt="2022-09-06T19:00:14.167" v="2550" actId="26606"/>
          <ac:spMkLst>
            <pc:docMk/>
            <pc:sldMk cId="3516021220" sldId="325"/>
            <ac:spMk id="3" creationId="{7F05D73D-5DCB-47F8-931B-87B641A76FE4}"/>
          </ac:spMkLst>
        </pc:spChg>
        <pc:spChg chg="mod">
          <ac:chgData name="Godderidge, Gary" userId="3412effb-b342-40c9-89d2-b5699927cf09" providerId="ADAL" clId="{AFF1822D-39B5-4BF1-99A4-497AC11D7AF6}" dt="2022-09-06T19:00:14.167" v="2550" actId="26606"/>
          <ac:spMkLst>
            <pc:docMk/>
            <pc:sldMk cId="3516021220" sldId="325"/>
            <ac:spMk id="4" creationId="{B8BF1739-A24A-4F60-A282-F0A4FAB67E31}"/>
          </ac:spMkLst>
        </pc:spChg>
        <pc:spChg chg="mod ord">
          <ac:chgData name="Godderidge, Gary" userId="3412effb-b342-40c9-89d2-b5699927cf09" providerId="ADAL" clId="{AFF1822D-39B5-4BF1-99A4-497AC11D7AF6}" dt="2022-09-12T01:05:24.351" v="4246" actId="1076"/>
          <ac:spMkLst>
            <pc:docMk/>
            <pc:sldMk cId="3516021220" sldId="325"/>
            <ac:spMk id="5" creationId="{52897FD5-C73A-4F97-A940-555AD4ED3CA0}"/>
          </ac:spMkLst>
        </pc:spChg>
        <pc:spChg chg="add">
          <ac:chgData name="Godderidge, Gary" userId="3412effb-b342-40c9-89d2-b5699927cf09" providerId="ADAL" clId="{AFF1822D-39B5-4BF1-99A4-497AC11D7AF6}" dt="2022-09-06T19:00:14.167" v="2550" actId="26606"/>
          <ac:spMkLst>
            <pc:docMk/>
            <pc:sldMk cId="3516021220" sldId="325"/>
            <ac:spMk id="12" creationId="{5B6D324E-2D03-4162-AF1E-D5E32234E254}"/>
          </ac:spMkLst>
        </pc:spChg>
        <pc:spChg chg="del">
          <ac:chgData name="Godderidge, Gary" userId="3412effb-b342-40c9-89d2-b5699927cf09" providerId="ADAL" clId="{AFF1822D-39B5-4BF1-99A4-497AC11D7AF6}" dt="2022-09-06T18:54:50.476" v="2484"/>
          <ac:spMkLst>
            <pc:docMk/>
            <pc:sldMk cId="3516021220" sldId="325"/>
            <ac:spMk id="13" creationId="{5B6D324E-2D03-4162-AF1E-D5E32234E254}"/>
          </ac:spMkLst>
        </pc:spChg>
        <pc:spChg chg="del">
          <ac:chgData name="Godderidge, Gary" userId="3412effb-b342-40c9-89d2-b5699927cf09" providerId="ADAL" clId="{AFF1822D-39B5-4BF1-99A4-497AC11D7AF6}" dt="2022-09-06T18:54:50.476" v="2484"/>
          <ac:spMkLst>
            <pc:docMk/>
            <pc:sldMk cId="3516021220" sldId="325"/>
            <ac:spMk id="15" creationId="{60C2BF78-EE5B-49C7-ADD9-58CDBD13E3AA}"/>
          </ac:spMkLst>
        </pc:spChg>
        <pc:picChg chg="add mod">
          <ac:chgData name="Godderidge, Gary" userId="3412effb-b342-40c9-89d2-b5699927cf09" providerId="ADAL" clId="{AFF1822D-39B5-4BF1-99A4-497AC11D7AF6}" dt="2022-09-06T19:00:14.167" v="2550" actId="26606"/>
          <ac:picMkLst>
            <pc:docMk/>
            <pc:sldMk cId="3516021220" sldId="325"/>
            <ac:picMk id="7" creationId="{82D1B96D-02EA-6101-E4DC-3B9EC76C378E}"/>
          </ac:picMkLst>
        </pc:picChg>
        <pc:picChg chg="del">
          <ac:chgData name="Godderidge, Gary" userId="3412effb-b342-40c9-89d2-b5699927cf09" providerId="ADAL" clId="{AFF1822D-39B5-4BF1-99A4-497AC11D7AF6}" dt="2022-09-06T18:56:05.160" v="2547" actId="478"/>
          <ac:picMkLst>
            <pc:docMk/>
            <pc:sldMk cId="3516021220" sldId="325"/>
            <ac:picMk id="8" creationId="{967B0C3B-C65D-47BE-A086-DA1504A66736}"/>
          </ac:picMkLst>
        </pc:picChg>
      </pc:sldChg>
      <pc:sldChg chg="addSp delSp modSp add mod setBg">
        <pc:chgData name="Godderidge, Gary" userId="3412effb-b342-40c9-89d2-b5699927cf09" providerId="ADAL" clId="{AFF1822D-39B5-4BF1-99A4-497AC11D7AF6}" dt="2022-09-06T19:14:30.271" v="2841" actId="26606"/>
        <pc:sldMkLst>
          <pc:docMk/>
          <pc:sldMk cId="734998384" sldId="326"/>
        </pc:sldMkLst>
        <pc:spChg chg="mod">
          <ac:chgData name="Godderidge, Gary" userId="3412effb-b342-40c9-89d2-b5699927cf09" providerId="ADAL" clId="{AFF1822D-39B5-4BF1-99A4-497AC11D7AF6}" dt="2022-09-06T19:14:30.271" v="2841" actId="26606"/>
          <ac:spMkLst>
            <pc:docMk/>
            <pc:sldMk cId="734998384" sldId="326"/>
            <ac:spMk id="2" creationId="{D0846CB5-9ADE-4AA0-ACA4-0BF8F86CAF12}"/>
          </ac:spMkLst>
        </pc:spChg>
        <pc:spChg chg="mod">
          <ac:chgData name="Godderidge, Gary" userId="3412effb-b342-40c9-89d2-b5699927cf09" providerId="ADAL" clId="{AFF1822D-39B5-4BF1-99A4-497AC11D7AF6}" dt="2022-09-06T19:14:30.271" v="2841" actId="26606"/>
          <ac:spMkLst>
            <pc:docMk/>
            <pc:sldMk cId="734998384" sldId="326"/>
            <ac:spMk id="3" creationId="{7F05D73D-5DCB-47F8-931B-87B641A76FE4}"/>
          </ac:spMkLst>
        </pc:spChg>
        <pc:spChg chg="mod">
          <ac:chgData name="Godderidge, Gary" userId="3412effb-b342-40c9-89d2-b5699927cf09" providerId="ADAL" clId="{AFF1822D-39B5-4BF1-99A4-497AC11D7AF6}" dt="2022-09-06T19:14:30.271" v="2841" actId="26606"/>
          <ac:spMkLst>
            <pc:docMk/>
            <pc:sldMk cId="734998384" sldId="326"/>
            <ac:spMk id="4" creationId="{B8BF1739-A24A-4F60-A282-F0A4FAB67E31}"/>
          </ac:spMkLst>
        </pc:spChg>
        <pc:spChg chg="mod ord">
          <ac:chgData name="Godderidge, Gary" userId="3412effb-b342-40c9-89d2-b5699927cf09" providerId="ADAL" clId="{AFF1822D-39B5-4BF1-99A4-497AC11D7AF6}" dt="2022-09-06T19:14:30.271" v="2841" actId="26606"/>
          <ac:spMkLst>
            <pc:docMk/>
            <pc:sldMk cId="734998384" sldId="326"/>
            <ac:spMk id="8" creationId="{D6D57327-A999-EBA9-BF32-666F1BE11A4A}"/>
          </ac:spMkLst>
        </pc:spChg>
        <pc:spChg chg="del">
          <ac:chgData name="Godderidge, Gary" userId="3412effb-b342-40c9-89d2-b5699927cf09" providerId="ADAL" clId="{AFF1822D-39B5-4BF1-99A4-497AC11D7AF6}" dt="2022-09-06T19:10:19.725" v="2721" actId="478"/>
          <ac:spMkLst>
            <pc:docMk/>
            <pc:sldMk cId="734998384" sldId="326"/>
            <ac:spMk id="10" creationId="{528BFEDE-F519-6541-60FF-1B58B027A307}"/>
          </ac:spMkLst>
        </pc:spChg>
        <pc:spChg chg="add">
          <ac:chgData name="Godderidge, Gary" userId="3412effb-b342-40c9-89d2-b5699927cf09" providerId="ADAL" clId="{AFF1822D-39B5-4BF1-99A4-497AC11D7AF6}" dt="2022-09-06T19:14:30.271" v="2841" actId="26606"/>
          <ac:spMkLst>
            <pc:docMk/>
            <pc:sldMk cId="734998384" sldId="326"/>
            <ac:spMk id="13" creationId="{5B6D324E-2D03-4162-AF1E-D5E32234E254}"/>
          </ac:spMkLst>
        </pc:spChg>
        <pc:picChg chg="add mod">
          <ac:chgData name="Godderidge, Gary" userId="3412effb-b342-40c9-89d2-b5699927cf09" providerId="ADAL" clId="{AFF1822D-39B5-4BF1-99A4-497AC11D7AF6}" dt="2022-09-06T19:14:30.271" v="2841" actId="26606"/>
          <ac:picMkLst>
            <pc:docMk/>
            <pc:sldMk cId="734998384" sldId="326"/>
            <ac:picMk id="6" creationId="{D7AE23D7-CFBD-CC91-2D12-437E3FD3B17A}"/>
          </ac:picMkLst>
        </pc:picChg>
      </pc:sldChg>
      <pc:sldChg chg="addSp delSp modSp add mod">
        <pc:chgData name="Godderidge, Gary" userId="3412effb-b342-40c9-89d2-b5699927cf09" providerId="ADAL" clId="{AFF1822D-39B5-4BF1-99A4-497AC11D7AF6}" dt="2022-09-12T14:17:16.757" v="4584" actId="20577"/>
        <pc:sldMkLst>
          <pc:docMk/>
          <pc:sldMk cId="985530689" sldId="327"/>
        </pc:sldMkLst>
        <pc:spChg chg="mod">
          <ac:chgData name="Godderidge, Gary" userId="3412effb-b342-40c9-89d2-b5699927cf09" providerId="ADAL" clId="{AFF1822D-39B5-4BF1-99A4-497AC11D7AF6}" dt="2022-09-12T14:17:16.757" v="4584" actId="20577"/>
          <ac:spMkLst>
            <pc:docMk/>
            <pc:sldMk cId="985530689" sldId="327"/>
            <ac:spMk id="2" creationId="{D0846CB5-9ADE-4AA0-ACA4-0BF8F86CAF12}"/>
          </ac:spMkLst>
        </pc:spChg>
        <pc:spChg chg="mod">
          <ac:chgData name="Godderidge, Gary" userId="3412effb-b342-40c9-89d2-b5699927cf09" providerId="ADAL" clId="{AFF1822D-39B5-4BF1-99A4-497AC11D7AF6}" dt="2022-09-08T21:30:54.720" v="3805" actId="20577"/>
          <ac:spMkLst>
            <pc:docMk/>
            <pc:sldMk cId="985530689" sldId="327"/>
            <ac:spMk id="8" creationId="{D6D57327-A999-EBA9-BF32-666F1BE11A4A}"/>
          </ac:spMkLst>
        </pc:spChg>
        <pc:spChg chg="del">
          <ac:chgData name="Godderidge, Gary" userId="3412effb-b342-40c9-89d2-b5699927cf09" providerId="ADAL" clId="{AFF1822D-39B5-4BF1-99A4-497AC11D7AF6}" dt="2022-09-07T22:26:01.299" v="3231" actId="478"/>
          <ac:spMkLst>
            <pc:docMk/>
            <pc:sldMk cId="985530689" sldId="327"/>
            <ac:spMk id="10" creationId="{528BFEDE-F519-6541-60FF-1B58B027A307}"/>
          </ac:spMkLst>
        </pc:spChg>
        <pc:picChg chg="del">
          <ac:chgData name="Godderidge, Gary" userId="3412effb-b342-40c9-89d2-b5699927cf09" providerId="ADAL" clId="{AFF1822D-39B5-4BF1-99A4-497AC11D7AF6}" dt="2022-09-07T22:22:47.780" v="3094" actId="478"/>
          <ac:picMkLst>
            <pc:docMk/>
            <pc:sldMk cId="985530689" sldId="327"/>
            <ac:picMk id="6" creationId="{BFDEAB21-70DD-F740-FB05-94877903DA51}"/>
          </ac:picMkLst>
        </pc:picChg>
        <pc:picChg chg="add mod modCrop">
          <ac:chgData name="Godderidge, Gary" userId="3412effb-b342-40c9-89d2-b5699927cf09" providerId="ADAL" clId="{AFF1822D-39B5-4BF1-99A4-497AC11D7AF6}" dt="2022-09-07T22:24:48.404" v="3101" actId="1076"/>
          <ac:picMkLst>
            <pc:docMk/>
            <pc:sldMk cId="985530689" sldId="327"/>
            <ac:picMk id="7" creationId="{3027EAE4-B5F1-6CEF-5FE7-876E5C49408E}"/>
          </ac:picMkLst>
        </pc:picChg>
      </pc:sldChg>
      <pc:sldChg chg="addSp delSp modSp add mod">
        <pc:chgData name="Godderidge, Gary" userId="3412effb-b342-40c9-89d2-b5699927cf09" providerId="ADAL" clId="{AFF1822D-39B5-4BF1-99A4-497AC11D7AF6}" dt="2022-09-12T14:17:45.852" v="4633" actId="20577"/>
        <pc:sldMkLst>
          <pc:docMk/>
          <pc:sldMk cId="3196885573" sldId="328"/>
        </pc:sldMkLst>
        <pc:spChg chg="mod">
          <ac:chgData name="Godderidge, Gary" userId="3412effb-b342-40c9-89d2-b5699927cf09" providerId="ADAL" clId="{AFF1822D-39B5-4BF1-99A4-497AC11D7AF6}" dt="2022-09-12T14:17:45.852" v="4633" actId="20577"/>
          <ac:spMkLst>
            <pc:docMk/>
            <pc:sldMk cId="3196885573" sldId="328"/>
            <ac:spMk id="2" creationId="{D0846CB5-9ADE-4AA0-ACA4-0BF8F86CAF12}"/>
          </ac:spMkLst>
        </pc:spChg>
        <pc:spChg chg="add mod">
          <ac:chgData name="Godderidge, Gary" userId="3412effb-b342-40c9-89d2-b5699927cf09" providerId="ADAL" clId="{AFF1822D-39B5-4BF1-99A4-497AC11D7AF6}" dt="2022-09-07T22:26:42.394" v="3253" actId="1076"/>
          <ac:spMkLst>
            <pc:docMk/>
            <pc:sldMk cId="3196885573" sldId="328"/>
            <ac:spMk id="5" creationId="{D82A4EED-FFD1-C451-8EDF-E1FE1C528E66}"/>
          </ac:spMkLst>
        </pc:spChg>
        <pc:spChg chg="add mod">
          <ac:chgData name="Godderidge, Gary" userId="3412effb-b342-40c9-89d2-b5699927cf09" providerId="ADAL" clId="{AFF1822D-39B5-4BF1-99A4-497AC11D7AF6}" dt="2022-09-07T22:29:56.506" v="3407" actId="1076"/>
          <ac:spMkLst>
            <pc:docMk/>
            <pc:sldMk cId="3196885573" sldId="328"/>
            <ac:spMk id="6" creationId="{B5E18832-3778-CC8C-9DAC-F0D2858038FA}"/>
          </ac:spMkLst>
        </pc:spChg>
        <pc:spChg chg="mod">
          <ac:chgData name="Godderidge, Gary" userId="3412effb-b342-40c9-89d2-b5699927cf09" providerId="ADAL" clId="{AFF1822D-39B5-4BF1-99A4-497AC11D7AF6}" dt="2022-09-08T21:33:16.401" v="3935" actId="20577"/>
          <ac:spMkLst>
            <pc:docMk/>
            <pc:sldMk cId="3196885573" sldId="328"/>
            <ac:spMk id="8" creationId="{D6D57327-A999-EBA9-BF32-666F1BE11A4A}"/>
          </ac:spMkLst>
        </pc:spChg>
        <pc:picChg chg="del">
          <ac:chgData name="Godderidge, Gary" userId="3412effb-b342-40c9-89d2-b5699927cf09" providerId="ADAL" clId="{AFF1822D-39B5-4BF1-99A4-497AC11D7AF6}" dt="2022-09-07T22:26:12.940" v="3233" actId="478"/>
          <ac:picMkLst>
            <pc:docMk/>
            <pc:sldMk cId="3196885573" sldId="328"/>
            <ac:picMk id="7" creationId="{3027EAE4-B5F1-6CEF-5FE7-876E5C49408E}"/>
          </ac:picMkLst>
        </pc:picChg>
      </pc:sldChg>
      <pc:sldChg chg="modSp add mod modAnim">
        <pc:chgData name="Godderidge, Gary" userId="3412effb-b342-40c9-89d2-b5699927cf09" providerId="ADAL" clId="{AFF1822D-39B5-4BF1-99A4-497AC11D7AF6}" dt="2022-09-12T01:06:42.184" v="4300" actId="20577"/>
        <pc:sldMkLst>
          <pc:docMk/>
          <pc:sldMk cId="3302885493" sldId="342"/>
        </pc:sldMkLst>
        <pc:spChg chg="mod">
          <ac:chgData name="Godderidge, Gary" userId="3412effb-b342-40c9-89d2-b5699927cf09" providerId="ADAL" clId="{AFF1822D-39B5-4BF1-99A4-497AC11D7AF6}" dt="2022-09-12T01:06:18.433" v="4274" actId="20577"/>
          <ac:spMkLst>
            <pc:docMk/>
            <pc:sldMk cId="3302885493" sldId="342"/>
            <ac:spMk id="2" creationId="{D0846CB5-9ADE-4AA0-ACA4-0BF8F86CAF12}"/>
          </ac:spMkLst>
        </pc:spChg>
        <pc:spChg chg="mod">
          <ac:chgData name="Godderidge, Gary" userId="3412effb-b342-40c9-89d2-b5699927cf09" providerId="ADAL" clId="{AFF1822D-39B5-4BF1-99A4-497AC11D7AF6}" dt="2022-09-12T01:06:42.184" v="4300" actId="20577"/>
          <ac:spMkLst>
            <pc:docMk/>
            <pc:sldMk cId="3302885493" sldId="342"/>
            <ac:spMk id="7" creationId="{A455DD04-D980-483D-89AE-6A11D370DB0A}"/>
          </ac:spMkLst>
        </pc:spChg>
      </pc:sldChg>
      <pc:sldChg chg="modSp add mod">
        <pc:chgData name="Godderidge, Gary" userId="3412effb-b342-40c9-89d2-b5699927cf09" providerId="ADAL" clId="{AFF1822D-39B5-4BF1-99A4-497AC11D7AF6}" dt="2022-09-12T01:06:26.749" v="4298" actId="20577"/>
        <pc:sldMkLst>
          <pc:docMk/>
          <pc:sldMk cId="4178913657" sldId="343"/>
        </pc:sldMkLst>
        <pc:spChg chg="mod">
          <ac:chgData name="Godderidge, Gary" userId="3412effb-b342-40c9-89d2-b5699927cf09" providerId="ADAL" clId="{AFF1822D-39B5-4BF1-99A4-497AC11D7AF6}" dt="2022-09-12T01:06:26.749" v="4298" actId="20577"/>
          <ac:spMkLst>
            <pc:docMk/>
            <pc:sldMk cId="4178913657" sldId="343"/>
            <ac:spMk id="2" creationId="{D0846CB5-9ADE-4AA0-ACA4-0BF8F86CAF12}"/>
          </ac:spMkLst>
        </pc:spChg>
      </pc:sldChg>
      <pc:sldChg chg="addSp delSp modSp add mod ord setBg">
        <pc:chgData name="Godderidge, Gary" userId="3412effb-b342-40c9-89d2-b5699927cf09" providerId="ADAL" clId="{AFF1822D-39B5-4BF1-99A4-497AC11D7AF6}" dt="2022-09-12T14:17:06.636" v="4553" actId="14100"/>
        <pc:sldMkLst>
          <pc:docMk/>
          <pc:sldMk cId="2133149516" sldId="344"/>
        </pc:sldMkLst>
        <pc:spChg chg="mod">
          <ac:chgData name="Godderidge, Gary" userId="3412effb-b342-40c9-89d2-b5699927cf09" providerId="ADAL" clId="{AFF1822D-39B5-4BF1-99A4-497AC11D7AF6}" dt="2022-09-12T14:17:06.636" v="4553" actId="14100"/>
          <ac:spMkLst>
            <pc:docMk/>
            <pc:sldMk cId="2133149516" sldId="344"/>
            <ac:spMk id="2" creationId="{D0846CB5-9ADE-4AA0-ACA4-0BF8F86CAF12}"/>
          </ac:spMkLst>
        </pc:spChg>
        <pc:spChg chg="mod">
          <ac:chgData name="Godderidge, Gary" userId="3412effb-b342-40c9-89d2-b5699927cf09" providerId="ADAL" clId="{AFF1822D-39B5-4BF1-99A4-497AC11D7AF6}" dt="2022-09-08T21:17:57.654" v="3727" actId="26606"/>
          <ac:spMkLst>
            <pc:docMk/>
            <pc:sldMk cId="2133149516" sldId="344"/>
            <ac:spMk id="8" creationId="{D6D57327-A999-EBA9-BF32-666F1BE11A4A}"/>
          </ac:spMkLst>
        </pc:spChg>
        <pc:spChg chg="add">
          <ac:chgData name="Godderidge, Gary" userId="3412effb-b342-40c9-89d2-b5699927cf09" providerId="ADAL" clId="{AFF1822D-39B5-4BF1-99A4-497AC11D7AF6}" dt="2022-09-08T21:17:57.654" v="3727" actId="26606"/>
          <ac:spMkLst>
            <pc:docMk/>
            <pc:sldMk cId="2133149516" sldId="344"/>
            <ac:spMk id="13" creationId="{5B6D324E-2D03-4162-AF1E-D5E32234E254}"/>
          </ac:spMkLst>
        </pc:spChg>
        <pc:spChg chg="add">
          <ac:chgData name="Godderidge, Gary" userId="3412effb-b342-40c9-89d2-b5699927cf09" providerId="ADAL" clId="{AFF1822D-39B5-4BF1-99A4-497AC11D7AF6}" dt="2022-09-08T21:17:57.654" v="3727" actId="26606"/>
          <ac:spMkLst>
            <pc:docMk/>
            <pc:sldMk cId="2133149516" sldId="344"/>
            <ac:spMk id="15" creationId="{0B67D982-25C5-4CC2-AA64-276BE3B2CA75}"/>
          </ac:spMkLst>
        </pc:spChg>
        <pc:picChg chg="add mod">
          <ac:chgData name="Godderidge, Gary" userId="3412effb-b342-40c9-89d2-b5699927cf09" providerId="ADAL" clId="{AFF1822D-39B5-4BF1-99A4-497AC11D7AF6}" dt="2022-09-08T21:17:57.654" v="3727" actId="26606"/>
          <ac:picMkLst>
            <pc:docMk/>
            <pc:sldMk cId="2133149516" sldId="344"/>
            <ac:picMk id="6" creationId="{E2E85129-2395-0BBE-CCD0-42DA35A53D40}"/>
          </ac:picMkLst>
        </pc:picChg>
        <pc:picChg chg="del">
          <ac:chgData name="Godderidge, Gary" userId="3412effb-b342-40c9-89d2-b5699927cf09" providerId="ADAL" clId="{AFF1822D-39B5-4BF1-99A4-497AC11D7AF6}" dt="2022-09-08T21:17:32.536" v="3725" actId="478"/>
          <ac:picMkLst>
            <pc:docMk/>
            <pc:sldMk cId="2133149516" sldId="344"/>
            <ac:picMk id="7" creationId="{3027EAE4-B5F1-6CEF-5FE7-876E5C49408E}"/>
          </ac:picMkLst>
        </pc:picChg>
      </pc:sldChg>
      <pc:sldChg chg="add del">
        <pc:chgData name="Godderidge, Gary" userId="3412effb-b342-40c9-89d2-b5699927cf09" providerId="ADAL" clId="{AFF1822D-39B5-4BF1-99A4-497AC11D7AF6}" dt="2022-09-08T21:13:39.488" v="3651"/>
        <pc:sldMkLst>
          <pc:docMk/>
          <pc:sldMk cId="1962154446" sldId="345"/>
        </pc:sldMkLst>
      </pc:sldChg>
      <pc:sldChg chg="addSp delSp modSp add mod setBg delDesignElem">
        <pc:chgData name="Godderidge, Gary" userId="3412effb-b342-40c9-89d2-b5699927cf09" providerId="ADAL" clId="{AFF1822D-39B5-4BF1-99A4-497AC11D7AF6}" dt="2022-09-12T14:23:58.016" v="4710" actId="1076"/>
        <pc:sldMkLst>
          <pc:docMk/>
          <pc:sldMk cId="2569145076" sldId="345"/>
        </pc:sldMkLst>
        <pc:spChg chg="mod">
          <ac:chgData name="Godderidge, Gary" userId="3412effb-b342-40c9-89d2-b5699927cf09" providerId="ADAL" clId="{AFF1822D-39B5-4BF1-99A4-497AC11D7AF6}" dt="2022-09-12T01:00:45.592" v="4177" actId="14100"/>
          <ac:spMkLst>
            <pc:docMk/>
            <pc:sldMk cId="2569145076" sldId="345"/>
            <ac:spMk id="2" creationId="{D0846CB5-9ADE-4AA0-ACA4-0BF8F86CAF12}"/>
          </ac:spMkLst>
        </pc:spChg>
        <pc:spChg chg="mod">
          <ac:chgData name="Godderidge, Gary" userId="3412effb-b342-40c9-89d2-b5699927cf09" providerId="ADAL" clId="{AFF1822D-39B5-4BF1-99A4-497AC11D7AF6}" dt="2022-09-12T14:23:58.016" v="4710" actId="1076"/>
          <ac:spMkLst>
            <pc:docMk/>
            <pc:sldMk cId="2569145076" sldId="345"/>
            <ac:spMk id="5" creationId="{52897FD5-C73A-4F97-A940-555AD4ED3CA0}"/>
          </ac:spMkLst>
        </pc:spChg>
        <pc:spChg chg="del">
          <ac:chgData name="Godderidge, Gary" userId="3412effb-b342-40c9-89d2-b5699927cf09" providerId="ADAL" clId="{AFF1822D-39B5-4BF1-99A4-497AC11D7AF6}" dt="2022-09-12T00:48:42.358" v="3974"/>
          <ac:spMkLst>
            <pc:docMk/>
            <pc:sldMk cId="2569145076" sldId="345"/>
            <ac:spMk id="12" creationId="{5B6D324E-2D03-4162-AF1E-D5E32234E254}"/>
          </ac:spMkLst>
        </pc:spChg>
        <pc:spChg chg="add del">
          <ac:chgData name="Godderidge, Gary" userId="3412effb-b342-40c9-89d2-b5699927cf09" providerId="ADAL" clId="{AFF1822D-39B5-4BF1-99A4-497AC11D7AF6}" dt="2022-09-12T00:51:01.775" v="4081" actId="26606"/>
          <ac:spMkLst>
            <pc:docMk/>
            <pc:sldMk cId="2569145076" sldId="345"/>
            <ac:spMk id="1031" creationId="{5B6D324E-2D03-4162-AF1E-D5E32234E254}"/>
          </ac:spMkLst>
        </pc:spChg>
        <pc:picChg chg="del">
          <ac:chgData name="Godderidge, Gary" userId="3412effb-b342-40c9-89d2-b5699927cf09" providerId="ADAL" clId="{AFF1822D-39B5-4BF1-99A4-497AC11D7AF6}" dt="2022-09-12T00:49:52.446" v="4078" actId="478"/>
          <ac:picMkLst>
            <pc:docMk/>
            <pc:sldMk cId="2569145076" sldId="345"/>
            <ac:picMk id="7" creationId="{F017E06E-02C3-43FD-9223-B55F1398A65A}"/>
          </ac:picMkLst>
        </pc:picChg>
        <pc:picChg chg="add del mod ord">
          <ac:chgData name="Godderidge, Gary" userId="3412effb-b342-40c9-89d2-b5699927cf09" providerId="ADAL" clId="{AFF1822D-39B5-4BF1-99A4-497AC11D7AF6}" dt="2022-09-12T14:13:33.092" v="4380" actId="478"/>
          <ac:picMkLst>
            <pc:docMk/>
            <pc:sldMk cId="2569145076" sldId="345"/>
            <ac:picMk id="1026" creationId="{2D314F83-7600-E96E-D59A-943BCB2CEE23}"/>
          </ac:picMkLst>
        </pc:picChg>
        <pc:picChg chg="add mod">
          <ac:chgData name="Godderidge, Gary" userId="3412effb-b342-40c9-89d2-b5699927cf09" providerId="ADAL" clId="{AFF1822D-39B5-4BF1-99A4-497AC11D7AF6}" dt="2022-09-12T14:13:36.978" v="4381" actId="1076"/>
          <ac:picMkLst>
            <pc:docMk/>
            <pc:sldMk cId="2569145076" sldId="345"/>
            <ac:picMk id="1028" creationId="{9D550F5D-3AAB-8855-E628-E32EE07B4B60}"/>
          </ac:picMkLst>
        </pc:picChg>
      </pc:sldChg>
      <pc:sldChg chg="delSp modSp add mod">
        <pc:chgData name="Godderidge, Gary" userId="3412effb-b342-40c9-89d2-b5699927cf09" providerId="ADAL" clId="{AFF1822D-39B5-4BF1-99A4-497AC11D7AF6}" dt="2022-09-12T14:19:02.420" v="4709" actId="20577"/>
        <pc:sldMkLst>
          <pc:docMk/>
          <pc:sldMk cId="1440146800" sldId="393"/>
        </pc:sldMkLst>
        <pc:spChg chg="mod">
          <ac:chgData name="Godderidge, Gary" userId="3412effb-b342-40c9-89d2-b5699927cf09" providerId="ADAL" clId="{AFF1822D-39B5-4BF1-99A4-497AC11D7AF6}" dt="2022-09-12T14:06:13.675" v="4315" actId="20577"/>
          <ac:spMkLst>
            <pc:docMk/>
            <pc:sldMk cId="1440146800" sldId="393"/>
            <ac:spMk id="2" creationId="{3FE583E1-B588-D84F-A3C4-AF81A4CA28EC}"/>
          </ac:spMkLst>
        </pc:spChg>
        <pc:spChg chg="mod">
          <ac:chgData name="Godderidge, Gary" userId="3412effb-b342-40c9-89d2-b5699927cf09" providerId="ADAL" clId="{AFF1822D-39B5-4BF1-99A4-497AC11D7AF6}" dt="2022-09-12T14:19:02.420" v="4709" actId="20577"/>
          <ac:spMkLst>
            <pc:docMk/>
            <pc:sldMk cId="1440146800" sldId="393"/>
            <ac:spMk id="3" creationId="{1385C487-097D-B146-BA49-242904A7055A}"/>
          </ac:spMkLst>
        </pc:spChg>
        <pc:picChg chg="del">
          <ac:chgData name="Godderidge, Gary" userId="3412effb-b342-40c9-89d2-b5699927cf09" providerId="ADAL" clId="{AFF1822D-39B5-4BF1-99A4-497AC11D7AF6}" dt="2022-09-12T14:06:17.674" v="4316" actId="478"/>
          <ac:picMkLst>
            <pc:docMk/>
            <pc:sldMk cId="1440146800" sldId="393"/>
            <ac:picMk id="5" creationId="{342F6CCE-2107-4CD6-8831-C7C5681C8459}"/>
          </ac:picMkLst>
        </pc:picChg>
      </pc:sldChg>
    </pc:docChg>
  </pc:docChgLst>
  <pc:docChgLst>
    <pc:chgData name="Godderidge, Gary" userId="3412effb-b342-40c9-89d2-b5699927cf09" providerId="ADAL" clId="{912411F3-1D19-4B68-88C0-FF5B5C192B2D}"/>
    <pc:docChg chg="undo custSel addSld delSld modSld">
      <pc:chgData name="Godderidge, Gary" userId="3412effb-b342-40c9-89d2-b5699927cf09" providerId="ADAL" clId="{912411F3-1D19-4B68-88C0-FF5B5C192B2D}" dt="2023-03-02T19:32:58.518" v="524" actId="20577"/>
      <pc:docMkLst>
        <pc:docMk/>
      </pc:docMkLst>
      <pc:sldChg chg="modSp mod">
        <pc:chgData name="Godderidge, Gary" userId="3412effb-b342-40c9-89d2-b5699927cf09" providerId="ADAL" clId="{912411F3-1D19-4B68-88C0-FF5B5C192B2D}" dt="2023-03-01T23:31:23.296" v="82" actId="20577"/>
        <pc:sldMkLst>
          <pc:docMk/>
          <pc:sldMk cId="1139973589" sldId="257"/>
        </pc:sldMkLst>
        <pc:spChg chg="mod">
          <ac:chgData name="Godderidge, Gary" userId="3412effb-b342-40c9-89d2-b5699927cf09" providerId="ADAL" clId="{912411F3-1D19-4B68-88C0-FF5B5C192B2D}" dt="2023-03-01T23:31:23.296" v="82" actId="20577"/>
          <ac:spMkLst>
            <pc:docMk/>
            <pc:sldMk cId="1139973589" sldId="257"/>
            <ac:spMk id="2" creationId="{0DDB5BC3-A57E-405A-86CC-AFF093145FB3}"/>
          </ac:spMkLst>
        </pc:spChg>
      </pc:sldChg>
      <pc:sldChg chg="addSp delSp modSp mod">
        <pc:chgData name="Godderidge, Gary" userId="3412effb-b342-40c9-89d2-b5699927cf09" providerId="ADAL" clId="{912411F3-1D19-4B68-88C0-FF5B5C192B2D}" dt="2023-03-02T17:29:03.875" v="400"/>
        <pc:sldMkLst>
          <pc:docMk/>
          <pc:sldMk cId="1569841338" sldId="488"/>
        </pc:sldMkLst>
        <pc:spChg chg="add del mod">
          <ac:chgData name="Godderidge, Gary" userId="3412effb-b342-40c9-89d2-b5699927cf09" providerId="ADAL" clId="{912411F3-1D19-4B68-88C0-FF5B5C192B2D}" dt="2023-03-02T17:29:00.369" v="399" actId="478"/>
          <ac:spMkLst>
            <pc:docMk/>
            <pc:sldMk cId="1569841338" sldId="488"/>
            <ac:spMk id="9" creationId="{3D6689FA-A3F6-475C-994D-D32D7ABBE367}"/>
          </ac:spMkLst>
        </pc:spChg>
        <pc:picChg chg="add del">
          <ac:chgData name="Godderidge, Gary" userId="3412effb-b342-40c9-89d2-b5699927cf09" providerId="ADAL" clId="{912411F3-1D19-4B68-88C0-FF5B5C192B2D}" dt="2023-03-02T17:29:03.875" v="400"/>
          <ac:picMkLst>
            <pc:docMk/>
            <pc:sldMk cId="1569841338" sldId="488"/>
            <ac:picMk id="1026" creationId="{42F0F464-9087-D0C5-EE27-82B9B78B12A3}"/>
          </ac:picMkLst>
        </pc:picChg>
      </pc:sldChg>
      <pc:sldChg chg="del">
        <pc:chgData name="Godderidge, Gary" userId="3412effb-b342-40c9-89d2-b5699927cf09" providerId="ADAL" clId="{912411F3-1D19-4B68-88C0-FF5B5C192B2D}" dt="2023-03-01T23:29:14.599" v="14" actId="47"/>
        <pc:sldMkLst>
          <pc:docMk/>
          <pc:sldMk cId="4095516156" sldId="611"/>
        </pc:sldMkLst>
      </pc:sldChg>
      <pc:sldChg chg="add">
        <pc:chgData name="Godderidge, Gary" userId="3412effb-b342-40c9-89d2-b5699927cf09" providerId="ADAL" clId="{912411F3-1D19-4B68-88C0-FF5B5C192B2D}" dt="2023-03-02T17:00:12.663" v="196"/>
        <pc:sldMkLst>
          <pc:docMk/>
          <pc:sldMk cId="1393749163" sldId="616"/>
        </pc:sldMkLst>
      </pc:sldChg>
      <pc:sldChg chg="del">
        <pc:chgData name="Godderidge, Gary" userId="3412effb-b342-40c9-89d2-b5699927cf09" providerId="ADAL" clId="{912411F3-1D19-4B68-88C0-FF5B5C192B2D}" dt="2023-03-02T17:00:10.308" v="195" actId="2696"/>
        <pc:sldMkLst>
          <pc:docMk/>
          <pc:sldMk cId="3285389715" sldId="616"/>
        </pc:sldMkLst>
      </pc:sldChg>
      <pc:sldChg chg="modSp mod">
        <pc:chgData name="Godderidge, Gary" userId="3412effb-b342-40c9-89d2-b5699927cf09" providerId="ADAL" clId="{912411F3-1D19-4B68-88C0-FF5B5C192B2D}" dt="2023-03-02T16:59:56.976" v="194" actId="20577"/>
        <pc:sldMkLst>
          <pc:docMk/>
          <pc:sldMk cId="4084047524" sldId="624"/>
        </pc:sldMkLst>
        <pc:spChg chg="mod">
          <ac:chgData name="Godderidge, Gary" userId="3412effb-b342-40c9-89d2-b5699927cf09" providerId="ADAL" clId="{912411F3-1D19-4B68-88C0-FF5B5C192B2D}" dt="2023-03-02T16:59:56.976" v="194" actId="20577"/>
          <ac:spMkLst>
            <pc:docMk/>
            <pc:sldMk cId="4084047524" sldId="624"/>
            <ac:spMk id="5" creationId="{F954CC55-4E73-4E8B-8268-C50E682C590C}"/>
          </ac:spMkLst>
        </pc:spChg>
      </pc:sldChg>
      <pc:sldChg chg="modSp mod">
        <pc:chgData name="Godderidge, Gary" userId="3412effb-b342-40c9-89d2-b5699927cf09" providerId="ADAL" clId="{912411F3-1D19-4B68-88C0-FF5B5C192B2D}" dt="2023-03-01T23:30:43.530" v="54" actId="1076"/>
        <pc:sldMkLst>
          <pc:docMk/>
          <pc:sldMk cId="973379630" sldId="625"/>
        </pc:sldMkLst>
        <pc:spChg chg="mod">
          <ac:chgData name="Godderidge, Gary" userId="3412effb-b342-40c9-89d2-b5699927cf09" providerId="ADAL" clId="{912411F3-1D19-4B68-88C0-FF5B5C192B2D}" dt="2023-03-01T23:30:43.530" v="54" actId="1076"/>
          <ac:spMkLst>
            <pc:docMk/>
            <pc:sldMk cId="973379630" sldId="625"/>
            <ac:spMk id="5" creationId="{A2647F3A-D0D8-566F-5C6E-638A5F637875}"/>
          </ac:spMkLst>
        </pc:spChg>
        <pc:graphicFrameChg chg="modGraphic">
          <ac:chgData name="Godderidge, Gary" userId="3412effb-b342-40c9-89d2-b5699927cf09" providerId="ADAL" clId="{912411F3-1D19-4B68-88C0-FF5B5C192B2D}" dt="2023-03-01T23:29:45.931" v="53" actId="20577"/>
          <ac:graphicFrameMkLst>
            <pc:docMk/>
            <pc:sldMk cId="973379630" sldId="625"/>
            <ac:graphicFrameMk id="6" creationId="{285DA302-1F26-1002-4E5B-9A39775DF7B0}"/>
          </ac:graphicFrameMkLst>
        </pc:graphicFrameChg>
      </pc:sldChg>
      <pc:sldChg chg="del">
        <pc:chgData name="Godderidge, Gary" userId="3412effb-b342-40c9-89d2-b5699927cf09" providerId="ADAL" clId="{912411F3-1D19-4B68-88C0-FF5B5C192B2D}" dt="2023-03-01T23:29:29.615" v="24" actId="47"/>
        <pc:sldMkLst>
          <pc:docMk/>
          <pc:sldMk cId="2705977281" sldId="631"/>
        </pc:sldMkLst>
      </pc:sldChg>
      <pc:sldChg chg="del">
        <pc:chgData name="Godderidge, Gary" userId="3412effb-b342-40c9-89d2-b5699927cf09" providerId="ADAL" clId="{912411F3-1D19-4B68-88C0-FF5B5C192B2D}" dt="2023-03-01T23:29:31.262" v="25" actId="47"/>
        <pc:sldMkLst>
          <pc:docMk/>
          <pc:sldMk cId="2853070333" sldId="632"/>
        </pc:sldMkLst>
      </pc:sldChg>
      <pc:sldChg chg="del">
        <pc:chgData name="Godderidge, Gary" userId="3412effb-b342-40c9-89d2-b5699927cf09" providerId="ADAL" clId="{912411F3-1D19-4B68-88C0-FF5B5C192B2D}" dt="2023-03-01T23:29:15.067" v="15" actId="47"/>
        <pc:sldMkLst>
          <pc:docMk/>
          <pc:sldMk cId="2376699379" sldId="635"/>
        </pc:sldMkLst>
      </pc:sldChg>
      <pc:sldChg chg="del">
        <pc:chgData name="Godderidge, Gary" userId="3412effb-b342-40c9-89d2-b5699927cf09" providerId="ADAL" clId="{912411F3-1D19-4B68-88C0-FF5B5C192B2D}" dt="2023-03-01T23:29:15.561" v="16" actId="47"/>
        <pc:sldMkLst>
          <pc:docMk/>
          <pc:sldMk cId="1929067531" sldId="636"/>
        </pc:sldMkLst>
      </pc:sldChg>
      <pc:sldChg chg="del">
        <pc:chgData name="Godderidge, Gary" userId="3412effb-b342-40c9-89d2-b5699927cf09" providerId="ADAL" clId="{912411F3-1D19-4B68-88C0-FF5B5C192B2D}" dt="2023-03-01T23:29:17.088" v="17" actId="47"/>
        <pc:sldMkLst>
          <pc:docMk/>
          <pc:sldMk cId="541253254" sldId="637"/>
        </pc:sldMkLst>
      </pc:sldChg>
      <pc:sldChg chg="del">
        <pc:chgData name="Godderidge, Gary" userId="3412effb-b342-40c9-89d2-b5699927cf09" providerId="ADAL" clId="{912411F3-1D19-4B68-88C0-FF5B5C192B2D}" dt="2023-03-01T23:29:22.882" v="20" actId="47"/>
        <pc:sldMkLst>
          <pc:docMk/>
          <pc:sldMk cId="2439886026" sldId="640"/>
        </pc:sldMkLst>
      </pc:sldChg>
      <pc:sldChg chg="del">
        <pc:chgData name="Godderidge, Gary" userId="3412effb-b342-40c9-89d2-b5699927cf09" providerId="ADAL" clId="{912411F3-1D19-4B68-88C0-FF5B5C192B2D}" dt="2023-03-01T23:29:23.968" v="21" actId="47"/>
        <pc:sldMkLst>
          <pc:docMk/>
          <pc:sldMk cId="1944086346" sldId="641"/>
        </pc:sldMkLst>
      </pc:sldChg>
      <pc:sldChg chg="del">
        <pc:chgData name="Godderidge, Gary" userId="3412effb-b342-40c9-89d2-b5699927cf09" providerId="ADAL" clId="{912411F3-1D19-4B68-88C0-FF5B5C192B2D}" dt="2023-03-01T23:29:26.459" v="22" actId="47"/>
        <pc:sldMkLst>
          <pc:docMk/>
          <pc:sldMk cId="1721341967" sldId="642"/>
        </pc:sldMkLst>
      </pc:sldChg>
      <pc:sldChg chg="del">
        <pc:chgData name="Godderidge, Gary" userId="3412effb-b342-40c9-89d2-b5699927cf09" providerId="ADAL" clId="{912411F3-1D19-4B68-88C0-FF5B5C192B2D}" dt="2023-03-01T23:29:27.260" v="23" actId="47"/>
        <pc:sldMkLst>
          <pc:docMk/>
          <pc:sldMk cId="943332816" sldId="643"/>
        </pc:sldMkLst>
      </pc:sldChg>
      <pc:sldChg chg="del">
        <pc:chgData name="Godderidge, Gary" userId="3412effb-b342-40c9-89d2-b5699927cf09" providerId="ADAL" clId="{912411F3-1D19-4B68-88C0-FF5B5C192B2D}" dt="2023-03-01T23:29:19.172" v="18" actId="47"/>
        <pc:sldMkLst>
          <pc:docMk/>
          <pc:sldMk cId="3350564378" sldId="654"/>
        </pc:sldMkLst>
      </pc:sldChg>
      <pc:sldChg chg="add">
        <pc:chgData name="Godderidge, Gary" userId="3412effb-b342-40c9-89d2-b5699927cf09" providerId="ADAL" clId="{912411F3-1D19-4B68-88C0-FF5B5C192B2D}" dt="2023-03-02T17:00:12.663" v="196"/>
        <pc:sldMkLst>
          <pc:docMk/>
          <pc:sldMk cId="1282268851" sldId="655"/>
        </pc:sldMkLst>
      </pc:sldChg>
      <pc:sldChg chg="del">
        <pc:chgData name="Godderidge, Gary" userId="3412effb-b342-40c9-89d2-b5699927cf09" providerId="ADAL" clId="{912411F3-1D19-4B68-88C0-FF5B5C192B2D}" dt="2023-03-02T17:00:10.308" v="195" actId="2696"/>
        <pc:sldMkLst>
          <pc:docMk/>
          <pc:sldMk cId="4197037366" sldId="655"/>
        </pc:sldMkLst>
      </pc:sldChg>
      <pc:sldChg chg="del">
        <pc:chgData name="Godderidge, Gary" userId="3412effb-b342-40c9-89d2-b5699927cf09" providerId="ADAL" clId="{912411F3-1D19-4B68-88C0-FF5B5C192B2D}" dt="2023-03-01T23:31:28.207" v="83" actId="47"/>
        <pc:sldMkLst>
          <pc:docMk/>
          <pc:sldMk cId="914958742" sldId="656"/>
        </pc:sldMkLst>
      </pc:sldChg>
      <pc:sldChg chg="del">
        <pc:chgData name="Godderidge, Gary" userId="3412effb-b342-40c9-89d2-b5699927cf09" providerId="ADAL" clId="{912411F3-1D19-4B68-88C0-FF5B5C192B2D}" dt="2023-03-01T23:29:21.317" v="19" actId="47"/>
        <pc:sldMkLst>
          <pc:docMk/>
          <pc:sldMk cId="998287859" sldId="657"/>
        </pc:sldMkLst>
      </pc:sldChg>
      <pc:sldChg chg="modSp add mod">
        <pc:chgData name="Godderidge, Gary" userId="3412effb-b342-40c9-89d2-b5699927cf09" providerId="ADAL" clId="{912411F3-1D19-4B68-88C0-FF5B5C192B2D}" dt="2023-03-01T23:29:02.181" v="13" actId="27636"/>
        <pc:sldMkLst>
          <pc:docMk/>
          <pc:sldMk cId="3420346235" sldId="662"/>
        </pc:sldMkLst>
        <pc:spChg chg="mod">
          <ac:chgData name="Godderidge, Gary" userId="3412effb-b342-40c9-89d2-b5699927cf09" providerId="ADAL" clId="{912411F3-1D19-4B68-88C0-FF5B5C192B2D}" dt="2023-03-01T23:29:02.181" v="13" actId="27636"/>
          <ac:spMkLst>
            <pc:docMk/>
            <pc:sldMk cId="3420346235" sldId="662"/>
            <ac:spMk id="5" creationId="{00000000-0000-0000-0000-000000000000}"/>
          </ac:spMkLst>
        </pc:spChg>
      </pc:sldChg>
      <pc:sldChg chg="modSp add mod">
        <pc:chgData name="Godderidge, Gary" userId="3412effb-b342-40c9-89d2-b5699927cf09" providerId="ADAL" clId="{912411F3-1D19-4B68-88C0-FF5B5C192B2D}" dt="2023-03-01T23:29:02.166" v="9" actId="27636"/>
        <pc:sldMkLst>
          <pc:docMk/>
          <pc:sldMk cId="2367757323" sldId="667"/>
        </pc:sldMkLst>
        <pc:spChg chg="mod">
          <ac:chgData name="Godderidge, Gary" userId="3412effb-b342-40c9-89d2-b5699927cf09" providerId="ADAL" clId="{912411F3-1D19-4B68-88C0-FF5B5C192B2D}" dt="2023-03-01T23:29:02.166" v="9" actId="27636"/>
          <ac:spMkLst>
            <pc:docMk/>
            <pc:sldMk cId="2367757323" sldId="667"/>
            <ac:spMk id="5" creationId="{23D17E51-8D9A-5E4F-CA7C-F47525D08946}"/>
          </ac:spMkLst>
        </pc:spChg>
      </pc:sldChg>
      <pc:sldChg chg="modSp add mod">
        <pc:chgData name="Godderidge, Gary" userId="3412effb-b342-40c9-89d2-b5699927cf09" providerId="ADAL" clId="{912411F3-1D19-4B68-88C0-FF5B5C192B2D}" dt="2023-03-01T23:29:02.146" v="6" actId="27636"/>
        <pc:sldMkLst>
          <pc:docMk/>
          <pc:sldMk cId="539610865" sldId="668"/>
        </pc:sldMkLst>
        <pc:spChg chg="mod">
          <ac:chgData name="Godderidge, Gary" userId="3412effb-b342-40c9-89d2-b5699927cf09" providerId="ADAL" clId="{912411F3-1D19-4B68-88C0-FF5B5C192B2D}" dt="2023-03-01T23:29:02.146" v="6" actId="27636"/>
          <ac:spMkLst>
            <pc:docMk/>
            <pc:sldMk cId="539610865" sldId="668"/>
            <ac:spMk id="5" creationId="{23D17E51-8D9A-5E4F-CA7C-F47525D08946}"/>
          </ac:spMkLst>
        </pc:spChg>
      </pc:sldChg>
      <pc:sldChg chg="modSp add mod">
        <pc:chgData name="Godderidge, Gary" userId="3412effb-b342-40c9-89d2-b5699927cf09" providerId="ADAL" clId="{912411F3-1D19-4B68-88C0-FF5B5C192B2D}" dt="2023-03-01T23:31:39.257" v="87" actId="20577"/>
        <pc:sldMkLst>
          <pc:docMk/>
          <pc:sldMk cId="876083723" sldId="679"/>
        </pc:sldMkLst>
        <pc:spChg chg="mod">
          <ac:chgData name="Godderidge, Gary" userId="3412effb-b342-40c9-89d2-b5699927cf09" providerId="ADAL" clId="{912411F3-1D19-4B68-88C0-FF5B5C192B2D}" dt="2023-03-01T23:31:39.257" v="87" actId="20577"/>
          <ac:spMkLst>
            <pc:docMk/>
            <pc:sldMk cId="876083723" sldId="679"/>
            <ac:spMk id="4" creationId="{CA39AE42-1FB8-4A22-02A1-30834FA10CFC}"/>
          </ac:spMkLst>
        </pc:spChg>
        <pc:spChg chg="mod">
          <ac:chgData name="Godderidge, Gary" userId="3412effb-b342-40c9-89d2-b5699927cf09" providerId="ADAL" clId="{912411F3-1D19-4B68-88C0-FF5B5C192B2D}" dt="2023-03-01T23:29:02.132" v="1" actId="27636"/>
          <ac:spMkLst>
            <pc:docMk/>
            <pc:sldMk cId="876083723" sldId="679"/>
            <ac:spMk id="5" creationId="{23D17E51-8D9A-5E4F-CA7C-F47525D08946}"/>
          </ac:spMkLst>
        </pc:spChg>
      </pc:sldChg>
      <pc:sldChg chg="modSp add mod">
        <pc:chgData name="Godderidge, Gary" userId="3412effb-b342-40c9-89d2-b5699927cf09" providerId="ADAL" clId="{912411F3-1D19-4B68-88C0-FF5B5C192B2D}" dt="2023-03-01T23:29:02.146" v="2" actId="27636"/>
        <pc:sldMkLst>
          <pc:docMk/>
          <pc:sldMk cId="2279237596" sldId="680"/>
        </pc:sldMkLst>
        <pc:spChg chg="mod">
          <ac:chgData name="Godderidge, Gary" userId="3412effb-b342-40c9-89d2-b5699927cf09" providerId="ADAL" clId="{912411F3-1D19-4B68-88C0-FF5B5C192B2D}" dt="2023-03-01T23:29:02.146" v="2" actId="27636"/>
          <ac:spMkLst>
            <pc:docMk/>
            <pc:sldMk cId="2279237596" sldId="680"/>
            <ac:spMk id="5" creationId="{23D17E51-8D9A-5E4F-CA7C-F47525D08946}"/>
          </ac:spMkLst>
        </pc:spChg>
      </pc:sldChg>
      <pc:sldChg chg="modSp add mod">
        <pc:chgData name="Godderidge, Gary" userId="3412effb-b342-40c9-89d2-b5699927cf09" providerId="ADAL" clId="{912411F3-1D19-4B68-88C0-FF5B5C192B2D}" dt="2023-03-01T23:29:02.146" v="5" actId="27636"/>
        <pc:sldMkLst>
          <pc:docMk/>
          <pc:sldMk cId="1174105599" sldId="681"/>
        </pc:sldMkLst>
        <pc:spChg chg="mod">
          <ac:chgData name="Godderidge, Gary" userId="3412effb-b342-40c9-89d2-b5699927cf09" providerId="ADAL" clId="{912411F3-1D19-4B68-88C0-FF5B5C192B2D}" dt="2023-03-01T23:29:02.146" v="5" actId="27636"/>
          <ac:spMkLst>
            <pc:docMk/>
            <pc:sldMk cId="1174105599" sldId="681"/>
            <ac:spMk id="5" creationId="{23D17E51-8D9A-5E4F-CA7C-F47525D08946}"/>
          </ac:spMkLst>
        </pc:spChg>
      </pc:sldChg>
      <pc:sldChg chg="modSp add mod">
        <pc:chgData name="Godderidge, Gary" userId="3412effb-b342-40c9-89d2-b5699927cf09" providerId="ADAL" clId="{912411F3-1D19-4B68-88C0-FF5B5C192B2D}" dt="2023-03-01T23:29:02.146" v="7" actId="27636"/>
        <pc:sldMkLst>
          <pc:docMk/>
          <pc:sldMk cId="2197559543" sldId="682"/>
        </pc:sldMkLst>
        <pc:spChg chg="mod">
          <ac:chgData name="Godderidge, Gary" userId="3412effb-b342-40c9-89d2-b5699927cf09" providerId="ADAL" clId="{912411F3-1D19-4B68-88C0-FF5B5C192B2D}" dt="2023-03-01T23:29:02.146" v="7" actId="27636"/>
          <ac:spMkLst>
            <pc:docMk/>
            <pc:sldMk cId="2197559543" sldId="682"/>
            <ac:spMk id="5" creationId="{23D17E51-8D9A-5E4F-CA7C-F47525D08946}"/>
          </ac:spMkLst>
        </pc:spChg>
      </pc:sldChg>
      <pc:sldChg chg="modSp add del mod">
        <pc:chgData name="Godderidge, Gary" userId="3412effb-b342-40c9-89d2-b5699927cf09" providerId="ADAL" clId="{912411F3-1D19-4B68-88C0-FF5B5C192B2D}" dt="2023-03-02T16:59:30.078" v="139" actId="47"/>
        <pc:sldMkLst>
          <pc:docMk/>
          <pc:sldMk cId="3746824615" sldId="683"/>
        </pc:sldMkLst>
        <pc:spChg chg="mod">
          <ac:chgData name="Godderidge, Gary" userId="3412effb-b342-40c9-89d2-b5699927cf09" providerId="ADAL" clId="{912411F3-1D19-4B68-88C0-FF5B5C192B2D}" dt="2023-03-01T23:29:02.162" v="8" actId="27636"/>
          <ac:spMkLst>
            <pc:docMk/>
            <pc:sldMk cId="3746824615" sldId="683"/>
            <ac:spMk id="5" creationId="{23D17E51-8D9A-5E4F-CA7C-F47525D08946}"/>
          </ac:spMkLst>
        </pc:spChg>
      </pc:sldChg>
      <pc:sldChg chg="modSp add mod">
        <pc:chgData name="Godderidge, Gary" userId="3412effb-b342-40c9-89d2-b5699927cf09" providerId="ADAL" clId="{912411F3-1D19-4B68-88C0-FF5B5C192B2D}" dt="2023-03-02T19:32:58.518" v="524" actId="20577"/>
        <pc:sldMkLst>
          <pc:docMk/>
          <pc:sldMk cId="1485236507" sldId="684"/>
        </pc:sldMkLst>
        <pc:spChg chg="mod">
          <ac:chgData name="Godderidge, Gary" userId="3412effb-b342-40c9-89d2-b5699927cf09" providerId="ADAL" clId="{912411F3-1D19-4B68-88C0-FF5B5C192B2D}" dt="2023-03-01T23:29:02.166" v="10" actId="27636"/>
          <ac:spMkLst>
            <pc:docMk/>
            <pc:sldMk cId="1485236507" sldId="684"/>
            <ac:spMk id="5" creationId="{23D17E51-8D9A-5E4F-CA7C-F47525D08946}"/>
          </ac:spMkLst>
        </pc:spChg>
        <pc:spChg chg="mod">
          <ac:chgData name="Godderidge, Gary" userId="3412effb-b342-40c9-89d2-b5699927cf09" providerId="ADAL" clId="{912411F3-1D19-4B68-88C0-FF5B5C192B2D}" dt="2023-03-02T19:32:58.518" v="524" actId="20577"/>
          <ac:spMkLst>
            <pc:docMk/>
            <pc:sldMk cId="1485236507" sldId="684"/>
            <ac:spMk id="6" creationId="{4B3C4027-44CC-E0DC-1832-B3430C9F78A2}"/>
          </ac:spMkLst>
        </pc:spChg>
      </pc:sldChg>
      <pc:sldChg chg="add">
        <pc:chgData name="Godderidge, Gary" userId="3412effb-b342-40c9-89d2-b5699927cf09" providerId="ADAL" clId="{912411F3-1D19-4B68-88C0-FF5B5C192B2D}" dt="2023-03-01T23:29:02.097" v="0"/>
        <pc:sldMkLst>
          <pc:docMk/>
          <pc:sldMk cId="2698092703" sldId="685"/>
        </pc:sldMkLst>
      </pc:sldChg>
      <pc:sldChg chg="modSp add mod">
        <pc:chgData name="Godderidge, Gary" userId="3412effb-b342-40c9-89d2-b5699927cf09" providerId="ADAL" clId="{912411F3-1D19-4B68-88C0-FF5B5C192B2D}" dt="2023-03-01T23:29:02.166" v="11" actId="27636"/>
        <pc:sldMkLst>
          <pc:docMk/>
          <pc:sldMk cId="1734751057" sldId="686"/>
        </pc:sldMkLst>
        <pc:spChg chg="mod">
          <ac:chgData name="Godderidge, Gary" userId="3412effb-b342-40c9-89d2-b5699927cf09" providerId="ADAL" clId="{912411F3-1D19-4B68-88C0-FF5B5C192B2D}" dt="2023-03-01T23:29:02.166" v="11" actId="27636"/>
          <ac:spMkLst>
            <pc:docMk/>
            <pc:sldMk cId="1734751057" sldId="686"/>
            <ac:spMk id="5" creationId="{23D17E51-8D9A-5E4F-CA7C-F47525D08946}"/>
          </ac:spMkLst>
        </pc:spChg>
      </pc:sldChg>
      <pc:sldChg chg="modSp add mod">
        <pc:chgData name="Godderidge, Gary" userId="3412effb-b342-40c9-89d2-b5699927cf09" providerId="ADAL" clId="{912411F3-1D19-4B68-88C0-FF5B5C192B2D}" dt="2023-03-01T23:29:02.166" v="12" actId="27636"/>
        <pc:sldMkLst>
          <pc:docMk/>
          <pc:sldMk cId="770062146" sldId="687"/>
        </pc:sldMkLst>
        <pc:spChg chg="mod">
          <ac:chgData name="Godderidge, Gary" userId="3412effb-b342-40c9-89d2-b5699927cf09" providerId="ADAL" clId="{912411F3-1D19-4B68-88C0-FF5B5C192B2D}" dt="2023-03-01T23:29:02.166" v="12" actId="27636"/>
          <ac:spMkLst>
            <pc:docMk/>
            <pc:sldMk cId="770062146" sldId="687"/>
            <ac:spMk id="5" creationId="{23D17E51-8D9A-5E4F-CA7C-F47525D08946}"/>
          </ac:spMkLst>
        </pc:spChg>
      </pc:sldChg>
      <pc:sldChg chg="add">
        <pc:chgData name="Godderidge, Gary" userId="3412effb-b342-40c9-89d2-b5699927cf09" providerId="ADAL" clId="{912411F3-1D19-4B68-88C0-FF5B5C192B2D}" dt="2023-03-01T23:29:02.097" v="0"/>
        <pc:sldMkLst>
          <pc:docMk/>
          <pc:sldMk cId="2932463796" sldId="688"/>
        </pc:sldMkLst>
      </pc:sldChg>
      <pc:sldChg chg="modSp add del mod">
        <pc:chgData name="Godderidge, Gary" userId="3412effb-b342-40c9-89d2-b5699927cf09" providerId="ADAL" clId="{912411F3-1D19-4B68-88C0-FF5B5C192B2D}" dt="2023-03-02T16:59:15.479" v="137" actId="47"/>
        <pc:sldMkLst>
          <pc:docMk/>
          <pc:sldMk cId="377105257" sldId="691"/>
        </pc:sldMkLst>
        <pc:spChg chg="mod">
          <ac:chgData name="Godderidge, Gary" userId="3412effb-b342-40c9-89d2-b5699927cf09" providerId="ADAL" clId="{912411F3-1D19-4B68-88C0-FF5B5C192B2D}" dt="2023-03-01T23:29:02.146" v="3" actId="27636"/>
          <ac:spMkLst>
            <pc:docMk/>
            <pc:sldMk cId="377105257" sldId="691"/>
            <ac:spMk id="5" creationId="{23D17E51-8D9A-5E4F-CA7C-F47525D08946}"/>
          </ac:spMkLst>
        </pc:spChg>
      </pc:sldChg>
      <pc:sldChg chg="modSp add mod">
        <pc:chgData name="Godderidge, Gary" userId="3412effb-b342-40c9-89d2-b5699927cf09" providerId="ADAL" clId="{912411F3-1D19-4B68-88C0-FF5B5C192B2D}" dt="2023-03-01T23:29:02.146" v="4" actId="27636"/>
        <pc:sldMkLst>
          <pc:docMk/>
          <pc:sldMk cId="853194195" sldId="692"/>
        </pc:sldMkLst>
        <pc:spChg chg="mod">
          <ac:chgData name="Godderidge, Gary" userId="3412effb-b342-40c9-89d2-b5699927cf09" providerId="ADAL" clId="{912411F3-1D19-4B68-88C0-FF5B5C192B2D}" dt="2023-03-01T23:29:02.146" v="4" actId="27636"/>
          <ac:spMkLst>
            <pc:docMk/>
            <pc:sldMk cId="853194195" sldId="692"/>
            <ac:spMk id="5" creationId="{23D17E51-8D9A-5E4F-CA7C-F47525D08946}"/>
          </ac:spMkLst>
        </pc:spChg>
      </pc:sldChg>
      <pc:sldChg chg="add">
        <pc:chgData name="Godderidge, Gary" userId="3412effb-b342-40c9-89d2-b5699927cf09" providerId="ADAL" clId="{912411F3-1D19-4B68-88C0-FF5B5C192B2D}" dt="2023-03-01T23:32:50.297" v="136"/>
        <pc:sldMkLst>
          <pc:docMk/>
          <pc:sldMk cId="3596305346" sldId="704"/>
        </pc:sldMkLst>
      </pc:sldChg>
      <pc:sldChg chg="modSp add mod">
        <pc:chgData name="Godderidge, Gary" userId="3412effb-b342-40c9-89d2-b5699927cf09" providerId="ADAL" clId="{912411F3-1D19-4B68-88C0-FF5B5C192B2D}" dt="2023-03-02T17:02:49.212" v="379" actId="20577"/>
        <pc:sldMkLst>
          <pc:docMk/>
          <pc:sldMk cId="4185121593" sldId="705"/>
        </pc:sldMkLst>
        <pc:spChg chg="mod">
          <ac:chgData name="Godderidge, Gary" userId="3412effb-b342-40c9-89d2-b5699927cf09" providerId="ADAL" clId="{912411F3-1D19-4B68-88C0-FF5B5C192B2D}" dt="2023-03-02T17:01:28.620" v="285" actId="20577"/>
          <ac:spMkLst>
            <pc:docMk/>
            <pc:sldMk cId="4185121593" sldId="705"/>
            <ac:spMk id="2" creationId="{D0846CB5-9ADE-4AA0-ACA4-0BF8F86CAF12}"/>
          </ac:spMkLst>
        </pc:spChg>
        <pc:spChg chg="mod">
          <ac:chgData name="Godderidge, Gary" userId="3412effb-b342-40c9-89d2-b5699927cf09" providerId="ADAL" clId="{912411F3-1D19-4B68-88C0-FF5B5C192B2D}" dt="2023-03-02T17:02:49.212" v="379" actId="20577"/>
          <ac:spMkLst>
            <pc:docMk/>
            <pc:sldMk cId="4185121593" sldId="705"/>
            <ac:spMk id="7" creationId="{B9E34400-9FC7-C510-4111-FB5D000DC19E}"/>
          </ac:spMkLst>
        </pc:spChg>
      </pc:sldChg>
      <pc:sldChg chg="add">
        <pc:chgData name="Godderidge, Gary" userId="3412effb-b342-40c9-89d2-b5699927cf09" providerId="ADAL" clId="{912411F3-1D19-4B68-88C0-FF5B5C192B2D}" dt="2023-03-02T17:01:21.836" v="269"/>
        <pc:sldMkLst>
          <pc:docMk/>
          <pc:sldMk cId="994098967" sldId="706"/>
        </pc:sldMkLst>
      </pc:sldChg>
      <pc:sldChg chg="addSp delSp modSp add mod">
        <pc:chgData name="Godderidge, Gary" userId="3412effb-b342-40c9-89d2-b5699927cf09" providerId="ADAL" clId="{912411F3-1D19-4B68-88C0-FF5B5C192B2D}" dt="2023-03-02T17:30:41.818" v="415" actId="478"/>
        <pc:sldMkLst>
          <pc:docMk/>
          <pc:sldMk cId="3253629302" sldId="707"/>
        </pc:sldMkLst>
        <pc:spChg chg="del">
          <ac:chgData name="Godderidge, Gary" userId="3412effb-b342-40c9-89d2-b5699927cf09" providerId="ADAL" clId="{912411F3-1D19-4B68-88C0-FF5B5C192B2D}" dt="2023-03-02T17:29:19.369" v="404" actId="478"/>
          <ac:spMkLst>
            <pc:docMk/>
            <pc:sldMk cId="3253629302" sldId="707"/>
            <ac:spMk id="2" creationId="{8CEBA63B-6E1C-4811-8B70-20DE4435135B}"/>
          </ac:spMkLst>
        </pc:spChg>
        <pc:spChg chg="add del mod">
          <ac:chgData name="Godderidge, Gary" userId="3412effb-b342-40c9-89d2-b5699927cf09" providerId="ADAL" clId="{912411F3-1D19-4B68-88C0-FF5B5C192B2D}" dt="2023-03-02T17:29:22.158" v="405" actId="478"/>
          <ac:spMkLst>
            <pc:docMk/>
            <pc:sldMk cId="3253629302" sldId="707"/>
            <ac:spMk id="6" creationId="{3599FE3D-53EE-5B67-0546-A224FD7FC717}"/>
          </ac:spMkLst>
        </pc:spChg>
        <pc:spChg chg="del">
          <ac:chgData name="Godderidge, Gary" userId="3412effb-b342-40c9-89d2-b5699927cf09" providerId="ADAL" clId="{912411F3-1D19-4B68-88C0-FF5B5C192B2D}" dt="2023-03-02T17:29:12.148" v="402" actId="478"/>
          <ac:spMkLst>
            <pc:docMk/>
            <pc:sldMk cId="3253629302" sldId="707"/>
            <ac:spMk id="9" creationId="{3D6689FA-A3F6-475C-994D-D32D7ABBE367}"/>
          </ac:spMkLst>
        </pc:spChg>
        <pc:picChg chg="add del mod">
          <ac:chgData name="Godderidge, Gary" userId="3412effb-b342-40c9-89d2-b5699927cf09" providerId="ADAL" clId="{912411F3-1D19-4B68-88C0-FF5B5C192B2D}" dt="2023-03-02T17:30:41.818" v="415" actId="478"/>
          <ac:picMkLst>
            <pc:docMk/>
            <pc:sldMk cId="3253629302" sldId="707"/>
            <ac:picMk id="8" creationId="{8E1818C4-7785-C9A0-D07D-6EAAB0972197}"/>
          </ac:picMkLst>
        </pc:picChg>
        <pc:picChg chg="del">
          <ac:chgData name="Godderidge, Gary" userId="3412effb-b342-40c9-89d2-b5699927cf09" providerId="ADAL" clId="{912411F3-1D19-4B68-88C0-FF5B5C192B2D}" dt="2023-03-02T17:29:23.978" v="406" actId="478"/>
          <ac:picMkLst>
            <pc:docMk/>
            <pc:sldMk cId="3253629302" sldId="707"/>
            <ac:picMk id="11" creationId="{BD726F7D-14E2-47FB-93F4-3F313579F063}"/>
          </ac:picMkLst>
        </pc:picChg>
        <pc:picChg chg="add mod">
          <ac:chgData name="Godderidge, Gary" userId="3412effb-b342-40c9-89d2-b5699927cf09" providerId="ADAL" clId="{912411F3-1D19-4B68-88C0-FF5B5C192B2D}" dt="2023-03-02T17:30:30.024" v="414" actId="1076"/>
          <ac:picMkLst>
            <pc:docMk/>
            <pc:sldMk cId="3253629302" sldId="707"/>
            <ac:picMk id="2050" creationId="{48F55F1E-019C-5B60-E723-8ABEB84373E7}"/>
          </ac:picMkLst>
        </pc:picChg>
      </pc:sldChg>
      <pc:sldChg chg="add del">
        <pc:chgData name="Godderidge, Gary" userId="3412effb-b342-40c9-89d2-b5699927cf09" providerId="ADAL" clId="{912411F3-1D19-4B68-88C0-FF5B5C192B2D}" dt="2023-03-02T17:25:44.478" v="392"/>
        <pc:sldMkLst>
          <pc:docMk/>
          <pc:sldMk cId="4233636980" sldId="707"/>
        </pc:sldMkLst>
      </pc:sldChg>
    </pc:docChg>
  </pc:docChgLst>
  <pc:docChgLst>
    <pc:chgData name="Godderidge, Gary" userId="3412effb-b342-40c9-89d2-b5699927cf09" providerId="ADAL" clId="{8CE4DCF6-FFD0-4BF0-B5A1-6F6BAD177952}"/>
    <pc:docChg chg="undo custSel addSld delSld modSld sldOrd">
      <pc:chgData name="Godderidge, Gary" userId="3412effb-b342-40c9-89d2-b5699927cf09" providerId="ADAL" clId="{8CE4DCF6-FFD0-4BF0-B5A1-6F6BAD177952}" dt="2023-01-24T21:02:35.099" v="822" actId="20577"/>
      <pc:docMkLst>
        <pc:docMk/>
      </pc:docMkLst>
      <pc:sldChg chg="modSp mod">
        <pc:chgData name="Godderidge, Gary" userId="3412effb-b342-40c9-89d2-b5699927cf09" providerId="ADAL" clId="{8CE4DCF6-FFD0-4BF0-B5A1-6F6BAD177952}" dt="2023-01-23T20:16:02.631" v="45" actId="27636"/>
        <pc:sldMkLst>
          <pc:docMk/>
          <pc:sldMk cId="1139973589" sldId="257"/>
        </pc:sldMkLst>
        <pc:spChg chg="mod">
          <ac:chgData name="Godderidge, Gary" userId="3412effb-b342-40c9-89d2-b5699927cf09" providerId="ADAL" clId="{8CE4DCF6-FFD0-4BF0-B5A1-6F6BAD177952}" dt="2023-01-23T20:16:02.631" v="45" actId="27636"/>
          <ac:spMkLst>
            <pc:docMk/>
            <pc:sldMk cId="1139973589" sldId="257"/>
            <ac:spMk id="2" creationId="{0DDB5BC3-A57E-405A-86CC-AFF093145FB3}"/>
          </ac:spMkLst>
        </pc:spChg>
        <pc:spChg chg="mod">
          <ac:chgData name="Godderidge, Gary" userId="3412effb-b342-40c9-89d2-b5699927cf09" providerId="ADAL" clId="{8CE4DCF6-FFD0-4BF0-B5A1-6F6BAD177952}" dt="2023-01-23T20:15:49.945" v="40" actId="1076"/>
          <ac:spMkLst>
            <pc:docMk/>
            <pc:sldMk cId="1139973589" sldId="257"/>
            <ac:spMk id="3" creationId="{4236E73B-E552-423A-8921-DD8A46E88548}"/>
          </ac:spMkLst>
        </pc:spChg>
      </pc:sldChg>
      <pc:sldChg chg="del">
        <pc:chgData name="Godderidge, Gary" userId="3412effb-b342-40c9-89d2-b5699927cf09" providerId="ADAL" clId="{8CE4DCF6-FFD0-4BF0-B5A1-6F6BAD177952}" dt="2023-01-23T20:18:07.509" v="103" actId="47"/>
        <pc:sldMkLst>
          <pc:docMk/>
          <pc:sldMk cId="3795600557" sldId="317"/>
        </pc:sldMkLst>
      </pc:sldChg>
      <pc:sldChg chg="add">
        <pc:chgData name="Godderidge, Gary" userId="3412effb-b342-40c9-89d2-b5699927cf09" providerId="ADAL" clId="{8CE4DCF6-FFD0-4BF0-B5A1-6F6BAD177952}" dt="2023-01-23T20:16:49.345" v="49"/>
        <pc:sldMkLst>
          <pc:docMk/>
          <pc:sldMk cId="1713275242" sldId="319"/>
        </pc:sldMkLst>
      </pc:sldChg>
      <pc:sldChg chg="del">
        <pc:chgData name="Godderidge, Gary" userId="3412effb-b342-40c9-89d2-b5699927cf09" providerId="ADAL" clId="{8CE4DCF6-FFD0-4BF0-B5A1-6F6BAD177952}" dt="2023-01-23T20:17:09.149" v="53" actId="47"/>
        <pc:sldMkLst>
          <pc:docMk/>
          <pc:sldMk cId="2582819017" sldId="328"/>
        </pc:sldMkLst>
      </pc:sldChg>
      <pc:sldChg chg="del">
        <pc:chgData name="Godderidge, Gary" userId="3412effb-b342-40c9-89d2-b5699927cf09" providerId="ADAL" clId="{8CE4DCF6-FFD0-4BF0-B5A1-6F6BAD177952}" dt="2023-01-23T20:17:09.447" v="54" actId="47"/>
        <pc:sldMkLst>
          <pc:docMk/>
          <pc:sldMk cId="194506795" sldId="329"/>
        </pc:sldMkLst>
      </pc:sldChg>
      <pc:sldChg chg="del">
        <pc:chgData name="Godderidge, Gary" userId="3412effb-b342-40c9-89d2-b5699927cf09" providerId="ADAL" clId="{8CE4DCF6-FFD0-4BF0-B5A1-6F6BAD177952}" dt="2023-01-23T20:17:10.897" v="56" actId="47"/>
        <pc:sldMkLst>
          <pc:docMk/>
          <pc:sldMk cId="1675418093" sldId="330"/>
        </pc:sldMkLst>
      </pc:sldChg>
      <pc:sldChg chg="del">
        <pc:chgData name="Godderidge, Gary" userId="3412effb-b342-40c9-89d2-b5699927cf09" providerId="ADAL" clId="{8CE4DCF6-FFD0-4BF0-B5A1-6F6BAD177952}" dt="2023-01-23T20:17:10.545" v="55" actId="47"/>
        <pc:sldMkLst>
          <pc:docMk/>
          <pc:sldMk cId="2571229766" sldId="332"/>
        </pc:sldMkLst>
      </pc:sldChg>
      <pc:sldChg chg="add">
        <pc:chgData name="Godderidge, Gary" userId="3412effb-b342-40c9-89d2-b5699927cf09" providerId="ADAL" clId="{8CE4DCF6-FFD0-4BF0-B5A1-6F6BAD177952}" dt="2023-01-23T20:16:49.345" v="49"/>
        <pc:sldMkLst>
          <pc:docMk/>
          <pc:sldMk cId="2152091244" sldId="337"/>
        </pc:sldMkLst>
      </pc:sldChg>
      <pc:sldChg chg="del">
        <pc:chgData name="Godderidge, Gary" userId="3412effb-b342-40c9-89d2-b5699927cf09" providerId="ADAL" clId="{8CE4DCF6-FFD0-4BF0-B5A1-6F6BAD177952}" dt="2023-01-23T20:17:28.300" v="61" actId="47"/>
        <pc:sldMkLst>
          <pc:docMk/>
          <pc:sldMk cId="2674882775" sldId="464"/>
        </pc:sldMkLst>
      </pc:sldChg>
      <pc:sldChg chg="modSp mod">
        <pc:chgData name="Godderidge, Gary" userId="3412effb-b342-40c9-89d2-b5699927cf09" providerId="ADAL" clId="{8CE4DCF6-FFD0-4BF0-B5A1-6F6BAD177952}" dt="2023-01-23T20:21:17.141" v="109" actId="1076"/>
        <pc:sldMkLst>
          <pc:docMk/>
          <pc:sldMk cId="978303436" sldId="468"/>
        </pc:sldMkLst>
        <pc:spChg chg="mod">
          <ac:chgData name="Godderidge, Gary" userId="3412effb-b342-40c9-89d2-b5699927cf09" providerId="ADAL" clId="{8CE4DCF6-FFD0-4BF0-B5A1-6F6BAD177952}" dt="2023-01-23T20:21:17.141" v="109" actId="1076"/>
          <ac:spMkLst>
            <pc:docMk/>
            <pc:sldMk cId="978303436" sldId="468"/>
            <ac:spMk id="5" creationId="{A2647F3A-D0D8-566F-5C6E-638A5F637875}"/>
          </ac:spMkLst>
        </pc:spChg>
      </pc:sldChg>
      <pc:sldChg chg="modSp del mod">
        <pc:chgData name="Godderidge, Gary" userId="3412effb-b342-40c9-89d2-b5699927cf09" providerId="ADAL" clId="{8CE4DCF6-FFD0-4BF0-B5A1-6F6BAD177952}" dt="2023-01-23T20:16:51.425" v="50" actId="47"/>
        <pc:sldMkLst>
          <pc:docMk/>
          <pc:sldMk cId="534196876" sldId="476"/>
        </pc:sldMkLst>
        <pc:spChg chg="mod">
          <ac:chgData name="Godderidge, Gary" userId="3412effb-b342-40c9-89d2-b5699927cf09" providerId="ADAL" clId="{8CE4DCF6-FFD0-4BF0-B5A1-6F6BAD177952}" dt="2023-01-23T20:16:11.958" v="48" actId="20577"/>
          <ac:spMkLst>
            <pc:docMk/>
            <pc:sldMk cId="534196876" sldId="476"/>
            <ac:spMk id="9" creationId="{3D6689FA-A3F6-475C-994D-D32D7ABBE367}"/>
          </ac:spMkLst>
        </pc:spChg>
      </pc:sldChg>
      <pc:sldChg chg="del">
        <pc:chgData name="Godderidge, Gary" userId="3412effb-b342-40c9-89d2-b5699927cf09" providerId="ADAL" clId="{8CE4DCF6-FFD0-4BF0-B5A1-6F6BAD177952}" dt="2023-01-23T20:17:08.834" v="52" actId="47"/>
        <pc:sldMkLst>
          <pc:docMk/>
          <pc:sldMk cId="2737293221" sldId="479"/>
        </pc:sldMkLst>
      </pc:sldChg>
      <pc:sldChg chg="del">
        <pc:chgData name="Godderidge, Gary" userId="3412effb-b342-40c9-89d2-b5699927cf09" providerId="ADAL" clId="{8CE4DCF6-FFD0-4BF0-B5A1-6F6BAD177952}" dt="2023-01-23T20:17:12.052" v="57" actId="47"/>
        <pc:sldMkLst>
          <pc:docMk/>
          <pc:sldMk cId="1712719405" sldId="480"/>
        </pc:sldMkLst>
      </pc:sldChg>
      <pc:sldChg chg="add">
        <pc:chgData name="Godderidge, Gary" userId="3412effb-b342-40c9-89d2-b5699927cf09" providerId="ADAL" clId="{8CE4DCF6-FFD0-4BF0-B5A1-6F6BAD177952}" dt="2023-01-23T20:16:49.345" v="49"/>
        <pc:sldMkLst>
          <pc:docMk/>
          <pc:sldMk cId="2290252099" sldId="483"/>
        </pc:sldMkLst>
      </pc:sldChg>
      <pc:sldChg chg="modSp add mod">
        <pc:chgData name="Godderidge, Gary" userId="3412effb-b342-40c9-89d2-b5699927cf09" providerId="ADAL" clId="{8CE4DCF6-FFD0-4BF0-B5A1-6F6BAD177952}" dt="2023-01-24T21:02:35.099" v="822" actId="20577"/>
        <pc:sldMkLst>
          <pc:docMk/>
          <pc:sldMk cId="1569841338" sldId="488"/>
        </pc:sldMkLst>
        <pc:spChg chg="mod">
          <ac:chgData name="Godderidge, Gary" userId="3412effb-b342-40c9-89d2-b5699927cf09" providerId="ADAL" clId="{8CE4DCF6-FFD0-4BF0-B5A1-6F6BAD177952}" dt="2023-01-24T21:02:35.099" v="822" actId="20577"/>
          <ac:spMkLst>
            <pc:docMk/>
            <pc:sldMk cId="1569841338" sldId="488"/>
            <ac:spMk id="9" creationId="{3D6689FA-A3F6-475C-994D-D32D7ABBE367}"/>
          </ac:spMkLst>
        </pc:spChg>
      </pc:sldChg>
      <pc:sldChg chg="ord">
        <pc:chgData name="Godderidge, Gary" userId="3412effb-b342-40c9-89d2-b5699927cf09" providerId="ADAL" clId="{8CE4DCF6-FFD0-4BF0-B5A1-6F6BAD177952}" dt="2023-01-24T17:17:11.124" v="820"/>
        <pc:sldMkLst>
          <pc:docMk/>
          <pc:sldMk cId="519556472" sldId="496"/>
        </pc:sldMkLst>
      </pc:sldChg>
      <pc:sldChg chg="add">
        <pc:chgData name="Godderidge, Gary" userId="3412effb-b342-40c9-89d2-b5699927cf09" providerId="ADAL" clId="{8CE4DCF6-FFD0-4BF0-B5A1-6F6BAD177952}" dt="2023-01-23T20:18:27.790" v="105"/>
        <pc:sldMkLst>
          <pc:docMk/>
          <pc:sldMk cId="2265948909" sldId="521"/>
        </pc:sldMkLst>
      </pc:sldChg>
      <pc:sldChg chg="add del">
        <pc:chgData name="Godderidge, Gary" userId="3412effb-b342-40c9-89d2-b5699927cf09" providerId="ADAL" clId="{8CE4DCF6-FFD0-4BF0-B5A1-6F6BAD177952}" dt="2023-01-23T20:19:08.248" v="108" actId="47"/>
        <pc:sldMkLst>
          <pc:docMk/>
          <pc:sldMk cId="3919133677" sldId="522"/>
        </pc:sldMkLst>
      </pc:sldChg>
      <pc:sldChg chg="modSp mod">
        <pc:chgData name="Godderidge, Gary" userId="3412effb-b342-40c9-89d2-b5699927cf09" providerId="ADAL" clId="{8CE4DCF6-FFD0-4BF0-B5A1-6F6BAD177952}" dt="2023-01-23T20:17:54.309" v="98" actId="20577"/>
        <pc:sldMkLst>
          <pc:docMk/>
          <pc:sldMk cId="1063411503" sldId="573"/>
        </pc:sldMkLst>
        <pc:spChg chg="mod">
          <ac:chgData name="Godderidge, Gary" userId="3412effb-b342-40c9-89d2-b5699927cf09" providerId="ADAL" clId="{8CE4DCF6-FFD0-4BF0-B5A1-6F6BAD177952}" dt="2023-01-23T20:17:54.309" v="98" actId="20577"/>
          <ac:spMkLst>
            <pc:docMk/>
            <pc:sldMk cId="1063411503" sldId="573"/>
            <ac:spMk id="5" creationId="{F954CC55-4E73-4E8B-8268-C50E682C590C}"/>
          </ac:spMkLst>
        </pc:spChg>
      </pc:sldChg>
      <pc:sldChg chg="del">
        <pc:chgData name="Godderidge, Gary" userId="3412effb-b342-40c9-89d2-b5699927cf09" providerId="ADAL" clId="{8CE4DCF6-FFD0-4BF0-B5A1-6F6BAD177952}" dt="2023-01-23T20:17:14.241" v="58" actId="47"/>
        <pc:sldMkLst>
          <pc:docMk/>
          <pc:sldMk cId="1676686347" sldId="585"/>
        </pc:sldMkLst>
      </pc:sldChg>
      <pc:sldChg chg="del">
        <pc:chgData name="Godderidge, Gary" userId="3412effb-b342-40c9-89d2-b5699927cf09" providerId="ADAL" clId="{8CE4DCF6-FFD0-4BF0-B5A1-6F6BAD177952}" dt="2023-01-23T20:18:01.877" v="99" actId="47"/>
        <pc:sldMkLst>
          <pc:docMk/>
          <pc:sldMk cId="1414871574" sldId="586"/>
        </pc:sldMkLst>
      </pc:sldChg>
      <pc:sldChg chg="del">
        <pc:chgData name="Godderidge, Gary" userId="3412effb-b342-40c9-89d2-b5699927cf09" providerId="ADAL" clId="{8CE4DCF6-FFD0-4BF0-B5A1-6F6BAD177952}" dt="2023-01-23T20:18:02.319" v="100" actId="47"/>
        <pc:sldMkLst>
          <pc:docMk/>
          <pc:sldMk cId="1897645322" sldId="587"/>
        </pc:sldMkLst>
      </pc:sldChg>
      <pc:sldChg chg="del">
        <pc:chgData name="Godderidge, Gary" userId="3412effb-b342-40c9-89d2-b5699927cf09" providerId="ADAL" clId="{8CE4DCF6-FFD0-4BF0-B5A1-6F6BAD177952}" dt="2023-01-23T20:18:02.846" v="101" actId="47"/>
        <pc:sldMkLst>
          <pc:docMk/>
          <pc:sldMk cId="2131891468" sldId="588"/>
        </pc:sldMkLst>
      </pc:sldChg>
      <pc:sldChg chg="del">
        <pc:chgData name="Godderidge, Gary" userId="3412effb-b342-40c9-89d2-b5699927cf09" providerId="ADAL" clId="{8CE4DCF6-FFD0-4BF0-B5A1-6F6BAD177952}" dt="2023-01-23T20:18:05.229" v="102" actId="47"/>
        <pc:sldMkLst>
          <pc:docMk/>
          <pc:sldMk cId="1090570748" sldId="589"/>
        </pc:sldMkLst>
      </pc:sldChg>
      <pc:sldChg chg="del">
        <pc:chgData name="Godderidge, Gary" userId="3412effb-b342-40c9-89d2-b5699927cf09" providerId="ADAL" clId="{8CE4DCF6-FFD0-4BF0-B5A1-6F6BAD177952}" dt="2023-01-23T20:17:15.090" v="59" actId="47"/>
        <pc:sldMkLst>
          <pc:docMk/>
          <pc:sldMk cId="1512113897" sldId="590"/>
        </pc:sldMkLst>
      </pc:sldChg>
      <pc:sldChg chg="del">
        <pc:chgData name="Godderidge, Gary" userId="3412effb-b342-40c9-89d2-b5699927cf09" providerId="ADAL" clId="{8CE4DCF6-FFD0-4BF0-B5A1-6F6BAD177952}" dt="2023-01-23T20:17:16.393" v="60" actId="47"/>
        <pc:sldMkLst>
          <pc:docMk/>
          <pc:sldMk cId="2484009186" sldId="591"/>
        </pc:sldMkLst>
      </pc:sldChg>
      <pc:sldChg chg="modSp add mod">
        <pc:chgData name="Godderidge, Gary" userId="3412effb-b342-40c9-89d2-b5699927cf09" providerId="ADAL" clId="{8CE4DCF6-FFD0-4BF0-B5A1-6F6BAD177952}" dt="2023-01-23T20:17:02.789" v="51" actId="20577"/>
        <pc:sldMkLst>
          <pc:docMk/>
          <pc:sldMk cId="2843500315" sldId="592"/>
        </pc:sldMkLst>
        <pc:spChg chg="mod">
          <ac:chgData name="Godderidge, Gary" userId="3412effb-b342-40c9-89d2-b5699927cf09" providerId="ADAL" clId="{8CE4DCF6-FFD0-4BF0-B5A1-6F6BAD177952}" dt="2023-01-23T20:17:02.789" v="51" actId="20577"/>
          <ac:spMkLst>
            <pc:docMk/>
            <pc:sldMk cId="2843500315" sldId="592"/>
            <ac:spMk id="8" creationId="{6806E33D-F6A3-A6A2-34F8-C1B81107CCDE}"/>
          </ac:spMkLst>
        </pc:spChg>
      </pc:sldChg>
      <pc:sldChg chg="modSp add mod">
        <pc:chgData name="Godderidge, Gary" userId="3412effb-b342-40c9-89d2-b5699927cf09" providerId="ADAL" clId="{8CE4DCF6-FFD0-4BF0-B5A1-6F6BAD177952}" dt="2023-01-24T15:40:39.716" v="801" actId="20577"/>
        <pc:sldMkLst>
          <pc:docMk/>
          <pc:sldMk cId="3514349840" sldId="593"/>
        </pc:sldMkLst>
        <pc:spChg chg="mod">
          <ac:chgData name="Godderidge, Gary" userId="3412effb-b342-40c9-89d2-b5699927cf09" providerId="ADAL" clId="{8CE4DCF6-FFD0-4BF0-B5A1-6F6BAD177952}" dt="2023-01-24T15:40:39.716" v="801" actId="20577"/>
          <ac:spMkLst>
            <pc:docMk/>
            <pc:sldMk cId="3514349840" sldId="593"/>
            <ac:spMk id="6" creationId="{4B3C4027-44CC-E0DC-1832-B3430C9F78A2}"/>
          </ac:spMkLst>
        </pc:spChg>
      </pc:sldChg>
      <pc:sldChg chg="add">
        <pc:chgData name="Godderidge, Gary" userId="3412effb-b342-40c9-89d2-b5699927cf09" providerId="ADAL" clId="{8CE4DCF6-FFD0-4BF0-B5A1-6F6BAD177952}" dt="2023-01-23T20:16:49.345" v="49"/>
        <pc:sldMkLst>
          <pc:docMk/>
          <pc:sldMk cId="1442745511" sldId="594"/>
        </pc:sldMkLst>
      </pc:sldChg>
      <pc:sldChg chg="add">
        <pc:chgData name="Godderidge, Gary" userId="3412effb-b342-40c9-89d2-b5699927cf09" providerId="ADAL" clId="{8CE4DCF6-FFD0-4BF0-B5A1-6F6BAD177952}" dt="2023-01-23T20:16:49.345" v="49"/>
        <pc:sldMkLst>
          <pc:docMk/>
          <pc:sldMk cId="3881276199" sldId="595"/>
        </pc:sldMkLst>
      </pc:sldChg>
      <pc:sldChg chg="add">
        <pc:chgData name="Godderidge, Gary" userId="3412effb-b342-40c9-89d2-b5699927cf09" providerId="ADAL" clId="{8CE4DCF6-FFD0-4BF0-B5A1-6F6BAD177952}" dt="2023-01-24T17:16:17.094" v="818"/>
        <pc:sldMkLst>
          <pc:docMk/>
          <pc:sldMk cId="1154559604" sldId="596"/>
        </pc:sldMkLst>
      </pc:sldChg>
      <pc:sldChg chg="delSp add del setBg delDesignElem">
        <pc:chgData name="Godderidge, Gary" userId="3412effb-b342-40c9-89d2-b5699927cf09" providerId="ADAL" clId="{8CE4DCF6-FFD0-4BF0-B5A1-6F6BAD177952}" dt="2023-01-24T17:16:15.215" v="817" actId="2696"/>
        <pc:sldMkLst>
          <pc:docMk/>
          <pc:sldMk cId="2220485320" sldId="596"/>
        </pc:sldMkLst>
        <pc:spChg chg="del">
          <ac:chgData name="Godderidge, Gary" userId="3412effb-b342-40c9-89d2-b5699927cf09" providerId="ADAL" clId="{8CE4DCF6-FFD0-4BF0-B5A1-6F6BAD177952}" dt="2023-01-23T20:18:27.790" v="105"/>
          <ac:spMkLst>
            <pc:docMk/>
            <pc:sldMk cId="2220485320" sldId="596"/>
            <ac:spMk id="1039" creationId="{5B6D324E-2D03-4162-AF1E-D5E32234E254}"/>
          </ac:spMkLst>
        </pc:spChg>
      </pc:sldChg>
      <pc:sldChg chg="add">
        <pc:chgData name="Godderidge, Gary" userId="3412effb-b342-40c9-89d2-b5699927cf09" providerId="ADAL" clId="{8CE4DCF6-FFD0-4BF0-B5A1-6F6BAD177952}" dt="2023-01-24T17:16:17.094" v="818"/>
        <pc:sldMkLst>
          <pc:docMk/>
          <pc:sldMk cId="1302077701" sldId="597"/>
        </pc:sldMkLst>
      </pc:sldChg>
      <pc:sldChg chg="modSp add del mod">
        <pc:chgData name="Godderidge, Gary" userId="3412effb-b342-40c9-89d2-b5699927cf09" providerId="ADAL" clId="{8CE4DCF6-FFD0-4BF0-B5A1-6F6BAD177952}" dt="2023-01-24T17:16:15.215" v="817" actId="2696"/>
        <pc:sldMkLst>
          <pc:docMk/>
          <pc:sldMk cId="3758033509" sldId="597"/>
        </pc:sldMkLst>
        <pc:spChg chg="mod">
          <ac:chgData name="Godderidge, Gary" userId="3412effb-b342-40c9-89d2-b5699927cf09" providerId="ADAL" clId="{8CE4DCF6-FFD0-4BF0-B5A1-6F6BAD177952}" dt="2023-01-24T15:50:31.898" v="816" actId="27636"/>
          <ac:spMkLst>
            <pc:docMk/>
            <pc:sldMk cId="3758033509" sldId="597"/>
            <ac:spMk id="8" creationId="{BB0CE7A2-C4A3-8528-1EA2-1B64C6C8D66F}"/>
          </ac:spMkLst>
        </pc:spChg>
      </pc:sldChg>
      <pc:sldChg chg="add">
        <pc:chgData name="Godderidge, Gary" userId="3412effb-b342-40c9-89d2-b5699927cf09" providerId="ADAL" clId="{8CE4DCF6-FFD0-4BF0-B5A1-6F6BAD177952}" dt="2023-01-23T20:18:59.860" v="107"/>
        <pc:sldMkLst>
          <pc:docMk/>
          <pc:sldMk cId="3842417393" sldId="598"/>
        </pc:sldMkLst>
      </pc:sldChg>
      <pc:sldChg chg="addSp delSp modSp add mod">
        <pc:chgData name="Godderidge, Gary" userId="3412effb-b342-40c9-89d2-b5699927cf09" providerId="ADAL" clId="{8CE4DCF6-FFD0-4BF0-B5A1-6F6BAD177952}" dt="2023-01-24T15:40:14.247" v="770" actId="14100"/>
        <pc:sldMkLst>
          <pc:docMk/>
          <pc:sldMk cId="1789009585" sldId="599"/>
        </pc:sldMkLst>
        <pc:spChg chg="add mod">
          <ac:chgData name="Godderidge, Gary" userId="3412effb-b342-40c9-89d2-b5699927cf09" providerId="ADAL" clId="{8CE4DCF6-FFD0-4BF0-B5A1-6F6BAD177952}" dt="2023-01-24T15:40:14.247" v="770" actId="14100"/>
          <ac:spMkLst>
            <pc:docMk/>
            <pc:sldMk cId="1789009585" sldId="599"/>
            <ac:spMk id="4" creationId="{CA39AE42-1FB8-4A22-02A1-30834FA10CFC}"/>
          </ac:spMkLst>
        </pc:spChg>
        <pc:spChg chg="del mod">
          <ac:chgData name="Godderidge, Gary" userId="3412effb-b342-40c9-89d2-b5699927cf09" providerId="ADAL" clId="{8CE4DCF6-FFD0-4BF0-B5A1-6F6BAD177952}" dt="2023-01-24T15:37:51.622" v="529"/>
          <ac:spMkLst>
            <pc:docMk/>
            <pc:sldMk cId="1789009585" sldId="599"/>
            <ac:spMk id="6" creationId="{4B3C4027-44CC-E0DC-1832-B3430C9F78A2}"/>
          </ac:spMkLst>
        </pc:spChg>
      </pc:sldChg>
    </pc:docChg>
  </pc:docChgLst>
  <pc:docChgLst>
    <pc:chgData name="Godderidge, Gary" userId="3412effb-b342-40c9-89d2-b5699927cf09" providerId="ADAL" clId="{9A2FB782-C7E6-4AA4-A151-3C725BA34019}"/>
    <pc:docChg chg="custSel addSld delSld modSld">
      <pc:chgData name="Godderidge, Gary" userId="3412effb-b342-40c9-89d2-b5699927cf09" providerId="ADAL" clId="{9A2FB782-C7E6-4AA4-A151-3C725BA34019}" dt="2023-02-02T18:14:56.321" v="1446" actId="1076"/>
      <pc:docMkLst>
        <pc:docMk/>
      </pc:docMkLst>
      <pc:sldChg chg="modSp mod">
        <pc:chgData name="Godderidge, Gary" userId="3412effb-b342-40c9-89d2-b5699927cf09" providerId="ADAL" clId="{9A2FB782-C7E6-4AA4-A151-3C725BA34019}" dt="2023-02-01T23:26:55.539" v="62" actId="20577"/>
        <pc:sldMkLst>
          <pc:docMk/>
          <pc:sldMk cId="1139973589" sldId="257"/>
        </pc:sldMkLst>
        <pc:spChg chg="mod">
          <ac:chgData name="Godderidge, Gary" userId="3412effb-b342-40c9-89d2-b5699927cf09" providerId="ADAL" clId="{9A2FB782-C7E6-4AA4-A151-3C725BA34019}" dt="2023-02-01T23:26:55.539" v="62" actId="20577"/>
          <ac:spMkLst>
            <pc:docMk/>
            <pc:sldMk cId="1139973589" sldId="257"/>
            <ac:spMk id="2" creationId="{0DDB5BC3-A57E-405A-86CC-AFF093145FB3}"/>
          </ac:spMkLst>
        </pc:spChg>
      </pc:sldChg>
      <pc:sldChg chg="del">
        <pc:chgData name="Godderidge, Gary" userId="3412effb-b342-40c9-89d2-b5699927cf09" providerId="ADAL" clId="{9A2FB782-C7E6-4AA4-A151-3C725BA34019}" dt="2023-02-01T23:26:19.250" v="25" actId="47"/>
        <pc:sldMkLst>
          <pc:docMk/>
          <pc:sldMk cId="97000464" sldId="317"/>
        </pc:sldMkLst>
      </pc:sldChg>
      <pc:sldChg chg="del">
        <pc:chgData name="Godderidge, Gary" userId="3412effb-b342-40c9-89d2-b5699927cf09" providerId="ADAL" clId="{9A2FB782-C7E6-4AA4-A151-3C725BA34019}" dt="2023-02-01T23:25:21.906" v="1" actId="47"/>
        <pc:sldMkLst>
          <pc:docMk/>
          <pc:sldMk cId="1713275242" sldId="319"/>
        </pc:sldMkLst>
      </pc:sldChg>
      <pc:sldChg chg="del">
        <pc:chgData name="Godderidge, Gary" userId="3412effb-b342-40c9-89d2-b5699927cf09" providerId="ADAL" clId="{9A2FB782-C7E6-4AA4-A151-3C725BA34019}" dt="2023-02-01T23:25:28.508" v="10" actId="47"/>
        <pc:sldMkLst>
          <pc:docMk/>
          <pc:sldMk cId="281756464" sldId="377"/>
        </pc:sldMkLst>
      </pc:sldChg>
      <pc:sldChg chg="del">
        <pc:chgData name="Godderidge, Gary" userId="3412effb-b342-40c9-89d2-b5699927cf09" providerId="ADAL" clId="{9A2FB782-C7E6-4AA4-A151-3C725BA34019}" dt="2023-02-01T23:25:29.084" v="11" actId="47"/>
        <pc:sldMkLst>
          <pc:docMk/>
          <pc:sldMk cId="3850164567" sldId="381"/>
        </pc:sldMkLst>
      </pc:sldChg>
      <pc:sldChg chg="add del">
        <pc:chgData name="Godderidge, Gary" userId="3412effb-b342-40c9-89d2-b5699927cf09" providerId="ADAL" clId="{9A2FB782-C7E6-4AA4-A151-3C725BA34019}" dt="2023-02-01T23:26:09.832" v="23"/>
        <pc:sldMkLst>
          <pc:docMk/>
          <pc:sldMk cId="978303436" sldId="468"/>
        </pc:sldMkLst>
      </pc:sldChg>
      <pc:sldChg chg="add">
        <pc:chgData name="Godderidge, Gary" userId="3412effb-b342-40c9-89d2-b5699927cf09" providerId="ADAL" clId="{9A2FB782-C7E6-4AA4-A151-3C725BA34019}" dt="2023-02-01T23:26:17.210" v="24"/>
        <pc:sldMkLst>
          <pc:docMk/>
          <pc:sldMk cId="1569841338" sldId="488"/>
        </pc:sldMkLst>
      </pc:sldChg>
      <pc:sldChg chg="add del">
        <pc:chgData name="Godderidge, Gary" userId="3412effb-b342-40c9-89d2-b5699927cf09" providerId="ADAL" clId="{9A2FB782-C7E6-4AA4-A151-3C725BA34019}" dt="2023-02-01T23:26:09.832" v="23"/>
        <pc:sldMkLst>
          <pc:docMk/>
          <pc:sldMk cId="519556472" sldId="496"/>
        </pc:sldMkLst>
      </pc:sldChg>
      <pc:sldChg chg="addSp delSp modSp add mod modAnim">
        <pc:chgData name="Godderidge, Gary" userId="3412effb-b342-40c9-89d2-b5699927cf09" providerId="ADAL" clId="{9A2FB782-C7E6-4AA4-A151-3C725BA34019}" dt="2023-02-02T18:14:56.321" v="1446" actId="1076"/>
        <pc:sldMkLst>
          <pc:docMk/>
          <pc:sldMk cId="2776429108" sldId="542"/>
        </pc:sldMkLst>
        <pc:spChg chg="mod">
          <ac:chgData name="Godderidge, Gary" userId="3412effb-b342-40c9-89d2-b5699927cf09" providerId="ADAL" clId="{9A2FB782-C7E6-4AA4-A151-3C725BA34019}" dt="2023-02-02T18:14:56.321" v="1446" actId="1076"/>
          <ac:spMkLst>
            <pc:docMk/>
            <pc:sldMk cId="2776429108" sldId="542"/>
            <ac:spMk id="2" creationId="{D0846CB5-9ADE-4AA0-ACA4-0BF8F86CAF12}"/>
          </ac:spMkLst>
        </pc:spChg>
        <pc:spChg chg="mod">
          <ac:chgData name="Godderidge, Gary" userId="3412effb-b342-40c9-89d2-b5699927cf09" providerId="ADAL" clId="{9A2FB782-C7E6-4AA4-A151-3C725BA34019}" dt="2023-02-02T18:13:08.746" v="1444" actId="1076"/>
          <ac:spMkLst>
            <pc:docMk/>
            <pc:sldMk cId="2776429108" sldId="542"/>
            <ac:spMk id="7" creationId="{A455DD04-D980-483D-89AE-6A11D370DB0A}"/>
          </ac:spMkLst>
        </pc:spChg>
        <pc:spChg chg="add mod">
          <ac:chgData name="Godderidge, Gary" userId="3412effb-b342-40c9-89d2-b5699927cf09" providerId="ADAL" clId="{9A2FB782-C7E6-4AA4-A151-3C725BA34019}" dt="2023-02-02T18:12:42.268" v="1438" actId="1076"/>
          <ac:spMkLst>
            <pc:docMk/>
            <pc:sldMk cId="2776429108" sldId="542"/>
            <ac:spMk id="9" creationId="{0869A5B0-4CE5-6779-9692-EBFA063DA0A8}"/>
          </ac:spMkLst>
        </pc:spChg>
        <pc:picChg chg="del">
          <ac:chgData name="Godderidge, Gary" userId="3412effb-b342-40c9-89d2-b5699927cf09" providerId="ADAL" clId="{9A2FB782-C7E6-4AA4-A151-3C725BA34019}" dt="2023-02-02T18:12:04.047" v="1429" actId="478"/>
          <ac:picMkLst>
            <pc:docMk/>
            <pc:sldMk cId="2776429108" sldId="542"/>
            <ac:picMk id="5" creationId="{99B65306-C38F-AF5B-D887-112436B7B71E}"/>
          </ac:picMkLst>
        </pc:picChg>
        <pc:picChg chg="add mod">
          <ac:chgData name="Godderidge, Gary" userId="3412effb-b342-40c9-89d2-b5699927cf09" providerId="ADAL" clId="{9A2FB782-C7E6-4AA4-A151-3C725BA34019}" dt="2023-02-02T18:13:13.511" v="1445" actId="1076"/>
          <ac:picMkLst>
            <pc:docMk/>
            <pc:sldMk cId="2776429108" sldId="542"/>
            <ac:picMk id="1026" creationId="{155B189D-0DEC-6C9A-BD9E-C5739A5926F3}"/>
          </ac:picMkLst>
        </pc:picChg>
      </pc:sldChg>
      <pc:sldChg chg="del">
        <pc:chgData name="Godderidge, Gary" userId="3412effb-b342-40c9-89d2-b5699927cf09" providerId="ADAL" clId="{9A2FB782-C7E6-4AA4-A151-3C725BA34019}" dt="2023-02-01T23:25:30.048" v="12" actId="47"/>
        <pc:sldMkLst>
          <pc:docMk/>
          <pc:sldMk cId="1008622600" sldId="565"/>
        </pc:sldMkLst>
      </pc:sldChg>
      <pc:sldChg chg="add del">
        <pc:chgData name="Godderidge, Gary" userId="3412effb-b342-40c9-89d2-b5699927cf09" providerId="ADAL" clId="{9A2FB782-C7E6-4AA4-A151-3C725BA34019}" dt="2023-02-01T23:26:09.832" v="23"/>
        <pc:sldMkLst>
          <pc:docMk/>
          <pc:sldMk cId="1063411503" sldId="573"/>
        </pc:sldMkLst>
      </pc:sldChg>
      <pc:sldChg chg="del">
        <pc:chgData name="Godderidge, Gary" userId="3412effb-b342-40c9-89d2-b5699927cf09" providerId="ADAL" clId="{9A2FB782-C7E6-4AA4-A151-3C725BA34019}" dt="2023-02-01T23:25:31.049" v="13" actId="47"/>
        <pc:sldMkLst>
          <pc:docMk/>
          <pc:sldMk cId="2395101438" sldId="583"/>
        </pc:sldMkLst>
      </pc:sldChg>
      <pc:sldChg chg="del">
        <pc:chgData name="Godderidge, Gary" userId="3412effb-b342-40c9-89d2-b5699927cf09" providerId="ADAL" clId="{9A2FB782-C7E6-4AA4-A151-3C725BA34019}" dt="2023-02-01T23:25:28.146" v="9" actId="47"/>
        <pc:sldMkLst>
          <pc:docMk/>
          <pc:sldMk cId="2843500315" sldId="592"/>
        </pc:sldMkLst>
      </pc:sldChg>
      <pc:sldChg chg="add del">
        <pc:chgData name="Godderidge, Gary" userId="3412effb-b342-40c9-89d2-b5699927cf09" providerId="ADAL" clId="{9A2FB782-C7E6-4AA4-A151-3C725BA34019}" dt="2023-02-01T23:26:09.832" v="23"/>
        <pc:sldMkLst>
          <pc:docMk/>
          <pc:sldMk cId="3355860288" sldId="600"/>
        </pc:sldMkLst>
      </pc:sldChg>
      <pc:sldChg chg="del">
        <pc:chgData name="Godderidge, Gary" userId="3412effb-b342-40c9-89d2-b5699927cf09" providerId="ADAL" clId="{9A2FB782-C7E6-4AA4-A151-3C725BA34019}" dt="2023-02-01T23:25:22.491" v="2" actId="47"/>
        <pc:sldMkLst>
          <pc:docMk/>
          <pc:sldMk cId="4168112183" sldId="600"/>
        </pc:sldMkLst>
      </pc:sldChg>
      <pc:sldChg chg="del">
        <pc:chgData name="Godderidge, Gary" userId="3412effb-b342-40c9-89d2-b5699927cf09" providerId="ADAL" clId="{9A2FB782-C7E6-4AA4-A151-3C725BA34019}" dt="2023-02-01T23:25:26.954" v="7" actId="47"/>
        <pc:sldMkLst>
          <pc:docMk/>
          <pc:sldMk cId="593416262" sldId="601"/>
        </pc:sldMkLst>
      </pc:sldChg>
      <pc:sldChg chg="add del">
        <pc:chgData name="Godderidge, Gary" userId="3412effb-b342-40c9-89d2-b5699927cf09" providerId="ADAL" clId="{9A2FB782-C7E6-4AA4-A151-3C725BA34019}" dt="2023-02-01T23:26:09.832" v="23"/>
        <pc:sldMkLst>
          <pc:docMk/>
          <pc:sldMk cId="2107950263" sldId="606"/>
        </pc:sldMkLst>
      </pc:sldChg>
      <pc:sldChg chg="del">
        <pc:chgData name="Godderidge, Gary" userId="3412effb-b342-40c9-89d2-b5699927cf09" providerId="ADAL" clId="{9A2FB782-C7E6-4AA4-A151-3C725BA34019}" dt="2023-02-01T23:25:25.944" v="4" actId="47"/>
        <pc:sldMkLst>
          <pc:docMk/>
          <pc:sldMk cId="1798378735" sldId="607"/>
        </pc:sldMkLst>
      </pc:sldChg>
      <pc:sldChg chg="add del">
        <pc:chgData name="Godderidge, Gary" userId="3412effb-b342-40c9-89d2-b5699927cf09" providerId="ADAL" clId="{9A2FB782-C7E6-4AA4-A151-3C725BA34019}" dt="2023-02-01T23:26:09.832" v="23"/>
        <pc:sldMkLst>
          <pc:docMk/>
          <pc:sldMk cId="3478789280" sldId="608"/>
        </pc:sldMkLst>
      </pc:sldChg>
      <pc:sldChg chg="add del">
        <pc:chgData name="Godderidge, Gary" userId="3412effb-b342-40c9-89d2-b5699927cf09" providerId="ADAL" clId="{9A2FB782-C7E6-4AA4-A151-3C725BA34019}" dt="2023-02-01T23:26:09.832" v="23"/>
        <pc:sldMkLst>
          <pc:docMk/>
          <pc:sldMk cId="3148954778" sldId="609"/>
        </pc:sldMkLst>
      </pc:sldChg>
      <pc:sldChg chg="del">
        <pc:chgData name="Godderidge, Gary" userId="3412effb-b342-40c9-89d2-b5699927cf09" providerId="ADAL" clId="{9A2FB782-C7E6-4AA4-A151-3C725BA34019}" dt="2023-02-01T23:25:27.431" v="8" actId="47"/>
        <pc:sldMkLst>
          <pc:docMk/>
          <pc:sldMk cId="881386595" sldId="610"/>
        </pc:sldMkLst>
      </pc:sldChg>
      <pc:sldChg chg="add del">
        <pc:chgData name="Godderidge, Gary" userId="3412effb-b342-40c9-89d2-b5699927cf09" providerId="ADAL" clId="{9A2FB782-C7E6-4AA4-A151-3C725BA34019}" dt="2023-02-01T23:26:09.832" v="23"/>
        <pc:sldMkLst>
          <pc:docMk/>
          <pc:sldMk cId="1194388790" sldId="610"/>
        </pc:sldMkLst>
      </pc:sldChg>
      <pc:sldChg chg="add">
        <pc:chgData name="Godderidge, Gary" userId="3412effb-b342-40c9-89d2-b5699927cf09" providerId="ADAL" clId="{9A2FB782-C7E6-4AA4-A151-3C725BA34019}" dt="2023-02-01T23:25:14.267" v="0"/>
        <pc:sldMkLst>
          <pc:docMk/>
          <pc:sldMk cId="4095516156" sldId="611"/>
        </pc:sldMkLst>
      </pc:sldChg>
      <pc:sldChg chg="add">
        <pc:chgData name="Godderidge, Gary" userId="3412effb-b342-40c9-89d2-b5699927cf09" providerId="ADAL" clId="{9A2FB782-C7E6-4AA4-A151-3C725BA34019}" dt="2023-02-01T23:25:14.267" v="0"/>
        <pc:sldMkLst>
          <pc:docMk/>
          <pc:sldMk cId="2193353125" sldId="612"/>
        </pc:sldMkLst>
      </pc:sldChg>
      <pc:sldChg chg="add">
        <pc:chgData name="Godderidge, Gary" userId="3412effb-b342-40c9-89d2-b5699927cf09" providerId="ADAL" clId="{9A2FB782-C7E6-4AA4-A151-3C725BA34019}" dt="2023-02-01T23:25:14.267" v="0"/>
        <pc:sldMkLst>
          <pc:docMk/>
          <pc:sldMk cId="1478432951" sldId="613"/>
        </pc:sldMkLst>
      </pc:sldChg>
      <pc:sldChg chg="add">
        <pc:chgData name="Godderidge, Gary" userId="3412effb-b342-40c9-89d2-b5699927cf09" providerId="ADAL" clId="{9A2FB782-C7E6-4AA4-A151-3C725BA34019}" dt="2023-02-01T23:25:14.267" v="0"/>
        <pc:sldMkLst>
          <pc:docMk/>
          <pc:sldMk cId="893821481" sldId="614"/>
        </pc:sldMkLst>
      </pc:sldChg>
      <pc:sldChg chg="add">
        <pc:chgData name="Godderidge, Gary" userId="3412effb-b342-40c9-89d2-b5699927cf09" providerId="ADAL" clId="{9A2FB782-C7E6-4AA4-A151-3C725BA34019}" dt="2023-02-01T23:25:14.267" v="0"/>
        <pc:sldMkLst>
          <pc:docMk/>
          <pc:sldMk cId="1324999102" sldId="615"/>
        </pc:sldMkLst>
      </pc:sldChg>
      <pc:sldChg chg="add">
        <pc:chgData name="Godderidge, Gary" userId="3412effb-b342-40c9-89d2-b5699927cf09" providerId="ADAL" clId="{9A2FB782-C7E6-4AA4-A151-3C725BA34019}" dt="2023-02-01T23:25:14.267" v="0"/>
        <pc:sldMkLst>
          <pc:docMk/>
          <pc:sldMk cId="3285389715" sldId="616"/>
        </pc:sldMkLst>
      </pc:sldChg>
      <pc:sldChg chg="add">
        <pc:chgData name="Godderidge, Gary" userId="3412effb-b342-40c9-89d2-b5699927cf09" providerId="ADAL" clId="{9A2FB782-C7E6-4AA4-A151-3C725BA34019}" dt="2023-02-01T23:25:14.267" v="0"/>
        <pc:sldMkLst>
          <pc:docMk/>
          <pc:sldMk cId="3537633617" sldId="617"/>
        </pc:sldMkLst>
      </pc:sldChg>
      <pc:sldChg chg="add">
        <pc:chgData name="Godderidge, Gary" userId="3412effb-b342-40c9-89d2-b5699927cf09" providerId="ADAL" clId="{9A2FB782-C7E6-4AA4-A151-3C725BA34019}" dt="2023-02-01T23:25:14.267" v="0"/>
        <pc:sldMkLst>
          <pc:docMk/>
          <pc:sldMk cId="691854873" sldId="618"/>
        </pc:sldMkLst>
      </pc:sldChg>
      <pc:sldChg chg="add">
        <pc:chgData name="Godderidge, Gary" userId="3412effb-b342-40c9-89d2-b5699927cf09" providerId="ADAL" clId="{9A2FB782-C7E6-4AA4-A151-3C725BA34019}" dt="2023-02-01T23:25:14.267" v="0"/>
        <pc:sldMkLst>
          <pc:docMk/>
          <pc:sldMk cId="2715981077" sldId="619"/>
        </pc:sldMkLst>
      </pc:sldChg>
      <pc:sldChg chg="add">
        <pc:chgData name="Godderidge, Gary" userId="3412effb-b342-40c9-89d2-b5699927cf09" providerId="ADAL" clId="{9A2FB782-C7E6-4AA4-A151-3C725BA34019}" dt="2023-02-01T23:25:14.267" v="0"/>
        <pc:sldMkLst>
          <pc:docMk/>
          <pc:sldMk cId="1685594646" sldId="620"/>
        </pc:sldMkLst>
      </pc:sldChg>
      <pc:sldChg chg="add">
        <pc:chgData name="Godderidge, Gary" userId="3412effb-b342-40c9-89d2-b5699927cf09" providerId="ADAL" clId="{9A2FB782-C7E6-4AA4-A151-3C725BA34019}" dt="2023-02-01T23:25:14.267" v="0"/>
        <pc:sldMkLst>
          <pc:docMk/>
          <pc:sldMk cId="797525454" sldId="621"/>
        </pc:sldMkLst>
      </pc:sldChg>
      <pc:sldChg chg="add">
        <pc:chgData name="Godderidge, Gary" userId="3412effb-b342-40c9-89d2-b5699927cf09" providerId="ADAL" clId="{9A2FB782-C7E6-4AA4-A151-3C725BA34019}" dt="2023-02-01T23:25:14.267" v="0"/>
        <pc:sldMkLst>
          <pc:docMk/>
          <pc:sldMk cId="3223062517" sldId="622"/>
        </pc:sldMkLst>
      </pc:sldChg>
      <pc:sldChg chg="add">
        <pc:chgData name="Godderidge, Gary" userId="3412effb-b342-40c9-89d2-b5699927cf09" providerId="ADAL" clId="{9A2FB782-C7E6-4AA4-A151-3C725BA34019}" dt="2023-02-01T23:25:14.267" v="0"/>
        <pc:sldMkLst>
          <pc:docMk/>
          <pc:sldMk cId="783171649" sldId="623"/>
        </pc:sldMkLst>
      </pc:sldChg>
      <pc:sldChg chg="modSp add mod">
        <pc:chgData name="Godderidge, Gary" userId="3412effb-b342-40c9-89d2-b5699927cf09" providerId="ADAL" clId="{9A2FB782-C7E6-4AA4-A151-3C725BA34019}" dt="2023-02-01T23:25:47.202" v="21" actId="20577"/>
        <pc:sldMkLst>
          <pc:docMk/>
          <pc:sldMk cId="4084047524" sldId="624"/>
        </pc:sldMkLst>
        <pc:spChg chg="mod">
          <ac:chgData name="Godderidge, Gary" userId="3412effb-b342-40c9-89d2-b5699927cf09" providerId="ADAL" clId="{9A2FB782-C7E6-4AA4-A151-3C725BA34019}" dt="2023-02-01T23:25:47.202" v="21" actId="20577"/>
          <ac:spMkLst>
            <pc:docMk/>
            <pc:sldMk cId="4084047524" sldId="624"/>
            <ac:spMk id="5" creationId="{F954CC55-4E73-4E8B-8268-C50E682C590C}"/>
          </ac:spMkLst>
        </pc:spChg>
      </pc:sldChg>
      <pc:sldChg chg="add">
        <pc:chgData name="Godderidge, Gary" userId="3412effb-b342-40c9-89d2-b5699927cf09" providerId="ADAL" clId="{9A2FB782-C7E6-4AA4-A151-3C725BA34019}" dt="2023-02-01T23:25:14.267" v="0"/>
        <pc:sldMkLst>
          <pc:docMk/>
          <pc:sldMk cId="973379630" sldId="625"/>
        </pc:sldMkLst>
      </pc:sldChg>
      <pc:sldChg chg="modSp add mod">
        <pc:chgData name="Godderidge, Gary" userId="3412effb-b342-40c9-89d2-b5699927cf09" providerId="ADAL" clId="{9A2FB782-C7E6-4AA4-A151-3C725BA34019}" dt="2023-02-01T23:30:41.311" v="359" actId="20577"/>
        <pc:sldMkLst>
          <pc:docMk/>
          <pc:sldMk cId="2858511895" sldId="626"/>
        </pc:sldMkLst>
        <pc:spChg chg="mod">
          <ac:chgData name="Godderidge, Gary" userId="3412effb-b342-40c9-89d2-b5699927cf09" providerId="ADAL" clId="{9A2FB782-C7E6-4AA4-A151-3C725BA34019}" dt="2023-02-01T23:30:33.725" v="357" actId="20577"/>
          <ac:spMkLst>
            <pc:docMk/>
            <pc:sldMk cId="2858511895" sldId="626"/>
            <ac:spMk id="2" creationId="{D0846CB5-9ADE-4AA0-ACA4-0BF8F86CAF12}"/>
          </ac:spMkLst>
        </pc:spChg>
        <pc:spChg chg="mod">
          <ac:chgData name="Godderidge, Gary" userId="3412effb-b342-40c9-89d2-b5699927cf09" providerId="ADAL" clId="{9A2FB782-C7E6-4AA4-A151-3C725BA34019}" dt="2023-02-01T23:30:41.311" v="359" actId="20577"/>
          <ac:spMkLst>
            <pc:docMk/>
            <pc:sldMk cId="2858511895" sldId="626"/>
            <ac:spMk id="7" creationId="{B9E34400-9FC7-C510-4111-FB5D000DC19E}"/>
          </ac:spMkLst>
        </pc:spChg>
      </pc:sldChg>
      <pc:sldChg chg="add del">
        <pc:chgData name="Godderidge, Gary" userId="3412effb-b342-40c9-89d2-b5699927cf09" providerId="ADAL" clId="{9A2FB782-C7E6-4AA4-A151-3C725BA34019}" dt="2023-02-01T23:26:09.832" v="23"/>
        <pc:sldMkLst>
          <pc:docMk/>
          <pc:sldMk cId="2862394189" sldId="626"/>
        </pc:sldMkLst>
      </pc:sldChg>
      <pc:sldChg chg="add del">
        <pc:chgData name="Godderidge, Gary" userId="3412effb-b342-40c9-89d2-b5699927cf09" providerId="ADAL" clId="{9A2FB782-C7E6-4AA4-A151-3C725BA34019}" dt="2023-02-01T23:26:09.832" v="23"/>
        <pc:sldMkLst>
          <pc:docMk/>
          <pc:sldMk cId="881386595" sldId="627"/>
        </pc:sldMkLst>
      </pc:sldChg>
      <pc:sldChg chg="add del">
        <pc:chgData name="Godderidge, Gary" userId="3412effb-b342-40c9-89d2-b5699927cf09" providerId="ADAL" clId="{9A2FB782-C7E6-4AA4-A151-3C725BA34019}" dt="2023-02-02T15:59:52.982" v="361"/>
        <pc:sldMkLst>
          <pc:docMk/>
          <pc:sldMk cId="1110518800" sldId="627"/>
        </pc:sldMkLst>
      </pc:sldChg>
      <pc:sldChg chg="addSp delSp modSp add mod">
        <pc:chgData name="Godderidge, Gary" userId="3412effb-b342-40c9-89d2-b5699927cf09" providerId="ADAL" clId="{9A2FB782-C7E6-4AA4-A151-3C725BA34019}" dt="2023-02-02T16:04:21.593" v="417" actId="1076"/>
        <pc:sldMkLst>
          <pc:docMk/>
          <pc:sldMk cId="2346226298" sldId="627"/>
        </pc:sldMkLst>
        <pc:spChg chg="mod">
          <ac:chgData name="Godderidge, Gary" userId="3412effb-b342-40c9-89d2-b5699927cf09" providerId="ADAL" clId="{9A2FB782-C7E6-4AA4-A151-3C725BA34019}" dt="2023-02-02T16:04:17.905" v="416" actId="1076"/>
          <ac:spMkLst>
            <pc:docMk/>
            <pc:sldMk cId="2346226298" sldId="627"/>
            <ac:spMk id="2" creationId="{B7A9354B-3343-4C49-848A-43FA0756CBC0}"/>
          </ac:spMkLst>
        </pc:spChg>
        <pc:spChg chg="del mod">
          <ac:chgData name="Godderidge, Gary" userId="3412effb-b342-40c9-89d2-b5699927cf09" providerId="ADAL" clId="{9A2FB782-C7E6-4AA4-A151-3C725BA34019}" dt="2023-02-02T16:00:20.970" v="400" actId="478"/>
          <ac:spMkLst>
            <pc:docMk/>
            <pc:sldMk cId="2346226298" sldId="627"/>
            <ac:spMk id="6" creationId="{4B3C4027-44CC-E0DC-1832-B3430C9F78A2}"/>
          </ac:spMkLst>
        </pc:spChg>
        <pc:spChg chg="add mod">
          <ac:chgData name="Godderidge, Gary" userId="3412effb-b342-40c9-89d2-b5699927cf09" providerId="ADAL" clId="{9A2FB782-C7E6-4AA4-A151-3C725BA34019}" dt="2023-02-02T16:03:33.346" v="411" actId="1076"/>
          <ac:spMkLst>
            <pc:docMk/>
            <pc:sldMk cId="2346226298" sldId="627"/>
            <ac:spMk id="10" creationId="{E1125680-D318-2A97-99B4-27E595E8D2BE}"/>
          </ac:spMkLst>
        </pc:spChg>
        <pc:spChg chg="add mod">
          <ac:chgData name="Godderidge, Gary" userId="3412effb-b342-40c9-89d2-b5699927cf09" providerId="ADAL" clId="{9A2FB782-C7E6-4AA4-A151-3C725BA34019}" dt="2023-02-02T16:04:21.593" v="417" actId="1076"/>
          <ac:spMkLst>
            <pc:docMk/>
            <pc:sldMk cId="2346226298" sldId="627"/>
            <ac:spMk id="12" creationId="{A42B3103-31A2-6FCF-9AC1-DD991246D379}"/>
          </ac:spMkLst>
        </pc:spChg>
        <pc:picChg chg="add mod">
          <ac:chgData name="Godderidge, Gary" userId="3412effb-b342-40c9-89d2-b5699927cf09" providerId="ADAL" clId="{9A2FB782-C7E6-4AA4-A151-3C725BA34019}" dt="2023-02-02T16:03:28.354" v="410" actId="1076"/>
          <ac:picMkLst>
            <pc:docMk/>
            <pc:sldMk cId="2346226298" sldId="627"/>
            <ac:picMk id="7" creationId="{93CE9B18-0D8F-82A9-3168-E1F33A64363E}"/>
          </ac:picMkLst>
        </pc:picChg>
        <pc:picChg chg="del mod">
          <ac:chgData name="Godderidge, Gary" userId="3412effb-b342-40c9-89d2-b5699927cf09" providerId="ADAL" clId="{9A2FB782-C7E6-4AA4-A151-3C725BA34019}" dt="2023-02-02T16:00:18.382" v="399" actId="478"/>
          <ac:picMkLst>
            <pc:docMk/>
            <pc:sldMk cId="2346226298" sldId="627"/>
            <ac:picMk id="8" creationId="{3CAB17DC-410B-F95C-AFE5-EAE401C6FBDF}"/>
          </ac:picMkLst>
        </pc:picChg>
      </pc:sldChg>
      <pc:sldChg chg="addSp modSp add mod">
        <pc:chgData name="Godderidge, Gary" userId="3412effb-b342-40c9-89d2-b5699927cf09" providerId="ADAL" clId="{9A2FB782-C7E6-4AA4-A151-3C725BA34019}" dt="2023-02-02T16:15:08.407" v="501" actId="14100"/>
        <pc:sldMkLst>
          <pc:docMk/>
          <pc:sldMk cId="1054763227" sldId="628"/>
        </pc:sldMkLst>
        <pc:spChg chg="mod">
          <ac:chgData name="Godderidge, Gary" userId="3412effb-b342-40c9-89d2-b5699927cf09" providerId="ADAL" clId="{9A2FB782-C7E6-4AA4-A151-3C725BA34019}" dt="2023-02-02T16:14:14.463" v="492" actId="20577"/>
          <ac:spMkLst>
            <pc:docMk/>
            <pc:sldMk cId="1054763227" sldId="628"/>
            <ac:spMk id="2" creationId="{D0846CB5-9ADE-4AA0-ACA4-0BF8F86CAF12}"/>
          </ac:spMkLst>
        </pc:spChg>
        <pc:spChg chg="mod">
          <ac:chgData name="Godderidge, Gary" userId="3412effb-b342-40c9-89d2-b5699927cf09" providerId="ADAL" clId="{9A2FB782-C7E6-4AA4-A151-3C725BA34019}" dt="2023-02-02T16:15:08.407" v="501" actId="14100"/>
          <ac:spMkLst>
            <pc:docMk/>
            <pc:sldMk cId="1054763227" sldId="628"/>
            <ac:spMk id="7" creationId="{B9E34400-9FC7-C510-4111-FB5D000DC19E}"/>
          </ac:spMkLst>
        </pc:spChg>
        <pc:picChg chg="add mod">
          <ac:chgData name="Godderidge, Gary" userId="3412effb-b342-40c9-89d2-b5699927cf09" providerId="ADAL" clId="{9A2FB782-C7E6-4AA4-A151-3C725BA34019}" dt="2023-02-02T16:15:00.367" v="499" actId="1076"/>
          <ac:picMkLst>
            <pc:docMk/>
            <pc:sldMk cId="1054763227" sldId="628"/>
            <ac:picMk id="6" creationId="{ABC889DF-B306-403A-70FC-3FADC0E101D9}"/>
          </ac:picMkLst>
        </pc:picChg>
      </pc:sldChg>
      <pc:sldChg chg="add del">
        <pc:chgData name="Godderidge, Gary" userId="3412effb-b342-40c9-89d2-b5699927cf09" providerId="ADAL" clId="{9A2FB782-C7E6-4AA4-A151-3C725BA34019}" dt="2023-02-01T23:26:09.832" v="23"/>
        <pc:sldMkLst>
          <pc:docMk/>
          <pc:sldMk cId="4201491155" sldId="628"/>
        </pc:sldMkLst>
      </pc:sldChg>
      <pc:sldChg chg="add del">
        <pc:chgData name="Godderidge, Gary" userId="3412effb-b342-40c9-89d2-b5699927cf09" providerId="ADAL" clId="{9A2FB782-C7E6-4AA4-A151-3C725BA34019}" dt="2023-02-01T23:26:09.832" v="23"/>
        <pc:sldMkLst>
          <pc:docMk/>
          <pc:sldMk cId="866312653" sldId="629"/>
        </pc:sldMkLst>
      </pc:sldChg>
      <pc:sldChg chg="modSp add mod">
        <pc:chgData name="Godderidge, Gary" userId="3412effb-b342-40c9-89d2-b5699927cf09" providerId="ADAL" clId="{9A2FB782-C7E6-4AA4-A151-3C725BA34019}" dt="2023-02-02T16:17:32.149" v="692" actId="20577"/>
        <pc:sldMkLst>
          <pc:docMk/>
          <pc:sldMk cId="2219879751" sldId="629"/>
        </pc:sldMkLst>
        <pc:spChg chg="mod">
          <ac:chgData name="Godderidge, Gary" userId="3412effb-b342-40c9-89d2-b5699927cf09" providerId="ADAL" clId="{9A2FB782-C7E6-4AA4-A151-3C725BA34019}" dt="2023-02-02T16:16:33.390" v="521" actId="20577"/>
          <ac:spMkLst>
            <pc:docMk/>
            <pc:sldMk cId="2219879751" sldId="629"/>
            <ac:spMk id="2" creationId="{D0846CB5-9ADE-4AA0-ACA4-0BF8F86CAF12}"/>
          </ac:spMkLst>
        </pc:spChg>
        <pc:spChg chg="mod">
          <ac:chgData name="Godderidge, Gary" userId="3412effb-b342-40c9-89d2-b5699927cf09" providerId="ADAL" clId="{9A2FB782-C7E6-4AA4-A151-3C725BA34019}" dt="2023-02-02T16:17:32.149" v="692" actId="20577"/>
          <ac:spMkLst>
            <pc:docMk/>
            <pc:sldMk cId="2219879751" sldId="629"/>
            <ac:spMk id="7" creationId="{B9E34400-9FC7-C510-4111-FB5D000DC19E}"/>
          </ac:spMkLst>
        </pc:spChg>
      </pc:sldChg>
      <pc:sldChg chg="add del">
        <pc:chgData name="Godderidge, Gary" userId="3412effb-b342-40c9-89d2-b5699927cf09" providerId="ADAL" clId="{9A2FB782-C7E6-4AA4-A151-3C725BA34019}" dt="2023-02-01T23:26:09.832" v="23"/>
        <pc:sldMkLst>
          <pc:docMk/>
          <pc:sldMk cId="2870520992" sldId="630"/>
        </pc:sldMkLst>
      </pc:sldChg>
      <pc:sldChg chg="add">
        <pc:chgData name="Godderidge, Gary" userId="3412effb-b342-40c9-89d2-b5699927cf09" providerId="ADAL" clId="{9A2FB782-C7E6-4AA4-A151-3C725BA34019}" dt="2023-02-02T18:00:26.830" v="693"/>
        <pc:sldMkLst>
          <pc:docMk/>
          <pc:sldMk cId="3864009716" sldId="630"/>
        </pc:sldMkLst>
      </pc:sldChg>
      <pc:sldChg chg="add del">
        <pc:chgData name="Godderidge, Gary" userId="3412effb-b342-40c9-89d2-b5699927cf09" providerId="ADAL" clId="{9A2FB782-C7E6-4AA4-A151-3C725BA34019}" dt="2023-02-01T23:26:09.832" v="23"/>
        <pc:sldMkLst>
          <pc:docMk/>
          <pc:sldMk cId="1174106071" sldId="631"/>
        </pc:sldMkLst>
      </pc:sldChg>
      <pc:sldChg chg="add del">
        <pc:chgData name="Godderidge, Gary" userId="3412effb-b342-40c9-89d2-b5699927cf09" providerId="ADAL" clId="{9A2FB782-C7E6-4AA4-A151-3C725BA34019}" dt="2023-02-01T23:26:09.832" v="23"/>
        <pc:sldMkLst>
          <pc:docMk/>
          <pc:sldMk cId="199680920" sldId="632"/>
        </pc:sldMkLst>
      </pc:sldChg>
    </pc:docChg>
  </pc:docChgLst>
  <pc:docChgLst>
    <pc:chgData name="Godderidge, Gary" userId="3412effb-b342-40c9-89d2-b5699927cf09" providerId="ADAL" clId="{C8F3516E-B762-463D-A6E2-1EB6BDC3611B}"/>
    <pc:docChg chg="custSel modSld">
      <pc:chgData name="Godderidge, Gary" userId="3412effb-b342-40c9-89d2-b5699927cf09" providerId="ADAL" clId="{C8F3516E-B762-463D-A6E2-1EB6BDC3611B}" dt="2022-12-14T19:43:08.934" v="573" actId="20577"/>
      <pc:docMkLst>
        <pc:docMk/>
      </pc:docMkLst>
      <pc:sldChg chg="modSp mod">
        <pc:chgData name="Godderidge, Gary" userId="3412effb-b342-40c9-89d2-b5699927cf09" providerId="ADAL" clId="{C8F3516E-B762-463D-A6E2-1EB6BDC3611B}" dt="2022-12-14T17:56:27.114" v="20" actId="20577"/>
        <pc:sldMkLst>
          <pc:docMk/>
          <pc:sldMk cId="1139973589" sldId="257"/>
        </pc:sldMkLst>
        <pc:spChg chg="mod">
          <ac:chgData name="Godderidge, Gary" userId="3412effb-b342-40c9-89d2-b5699927cf09" providerId="ADAL" clId="{C8F3516E-B762-463D-A6E2-1EB6BDC3611B}" dt="2022-12-14T17:56:27.114" v="20" actId="20577"/>
          <ac:spMkLst>
            <pc:docMk/>
            <pc:sldMk cId="1139973589" sldId="257"/>
            <ac:spMk id="2" creationId="{0DDB5BC3-A57E-405A-86CC-AFF093145FB3}"/>
          </ac:spMkLst>
        </pc:spChg>
      </pc:sldChg>
      <pc:sldChg chg="modSp mod">
        <pc:chgData name="Godderidge, Gary" userId="3412effb-b342-40c9-89d2-b5699927cf09" providerId="ADAL" clId="{C8F3516E-B762-463D-A6E2-1EB6BDC3611B}" dt="2022-12-14T17:56:41.854" v="56" actId="20577"/>
        <pc:sldMkLst>
          <pc:docMk/>
          <pc:sldMk cId="4042229058" sldId="459"/>
        </pc:sldMkLst>
        <pc:spChg chg="mod">
          <ac:chgData name="Godderidge, Gary" userId="3412effb-b342-40c9-89d2-b5699927cf09" providerId="ADAL" clId="{C8F3516E-B762-463D-A6E2-1EB6BDC3611B}" dt="2022-12-14T17:56:41.854" v="56" actId="20577"/>
          <ac:spMkLst>
            <pc:docMk/>
            <pc:sldMk cId="4042229058" sldId="459"/>
            <ac:spMk id="5" creationId="{F954CC55-4E73-4E8B-8268-C50E682C590C}"/>
          </ac:spMkLst>
        </pc:spChg>
      </pc:sldChg>
      <pc:sldChg chg="modSp mod">
        <pc:chgData name="Godderidge, Gary" userId="3412effb-b342-40c9-89d2-b5699927cf09" providerId="ADAL" clId="{C8F3516E-B762-463D-A6E2-1EB6BDC3611B}" dt="2022-12-14T17:59:51.762" v="568" actId="20577"/>
        <pc:sldMkLst>
          <pc:docMk/>
          <pc:sldMk cId="764375969" sldId="468"/>
        </pc:sldMkLst>
        <pc:spChg chg="mod">
          <ac:chgData name="Godderidge, Gary" userId="3412effb-b342-40c9-89d2-b5699927cf09" providerId="ADAL" clId="{C8F3516E-B762-463D-A6E2-1EB6BDC3611B}" dt="2022-12-14T17:57:06.919" v="109" actId="20577"/>
          <ac:spMkLst>
            <pc:docMk/>
            <pc:sldMk cId="764375969" sldId="468"/>
            <ac:spMk id="2" creationId="{D0846CB5-9ADE-4AA0-ACA4-0BF8F86CAF12}"/>
          </ac:spMkLst>
        </pc:spChg>
        <pc:graphicFrameChg chg="modGraphic">
          <ac:chgData name="Godderidge, Gary" userId="3412effb-b342-40c9-89d2-b5699927cf09" providerId="ADAL" clId="{C8F3516E-B762-463D-A6E2-1EB6BDC3611B}" dt="2022-12-14T17:59:51.762" v="568" actId="20577"/>
          <ac:graphicFrameMkLst>
            <pc:docMk/>
            <pc:sldMk cId="764375969" sldId="468"/>
            <ac:graphicFrameMk id="6" creationId="{285DA302-1F26-1002-4E5B-9A39775DF7B0}"/>
          </ac:graphicFrameMkLst>
        </pc:graphicFrameChg>
      </pc:sldChg>
      <pc:sldChg chg="modSp mod">
        <pc:chgData name="Godderidge, Gary" userId="3412effb-b342-40c9-89d2-b5699927cf09" providerId="ADAL" clId="{C8F3516E-B762-463D-A6E2-1EB6BDC3611B}" dt="2022-12-14T17:57:00.272" v="107" actId="20577"/>
        <pc:sldMkLst>
          <pc:docMk/>
          <pc:sldMk cId="3650794929" sldId="563"/>
        </pc:sldMkLst>
        <pc:spChg chg="mod">
          <ac:chgData name="Godderidge, Gary" userId="3412effb-b342-40c9-89d2-b5699927cf09" providerId="ADAL" clId="{C8F3516E-B762-463D-A6E2-1EB6BDC3611B}" dt="2022-12-14T17:57:00.272" v="107" actId="20577"/>
          <ac:spMkLst>
            <pc:docMk/>
            <pc:sldMk cId="3650794929" sldId="563"/>
            <ac:spMk id="5" creationId="{F954CC55-4E73-4E8B-8268-C50E682C590C}"/>
          </ac:spMkLst>
        </pc:spChg>
      </pc:sldChg>
      <pc:sldChg chg="modSp mod">
        <pc:chgData name="Godderidge, Gary" userId="3412effb-b342-40c9-89d2-b5699927cf09" providerId="ADAL" clId="{C8F3516E-B762-463D-A6E2-1EB6BDC3611B}" dt="2022-12-14T19:43:08.934" v="573" actId="20577"/>
        <pc:sldMkLst>
          <pc:docMk/>
          <pc:sldMk cId="3226659642" sldId="565"/>
        </pc:sldMkLst>
        <pc:spChg chg="mod">
          <ac:chgData name="Godderidge, Gary" userId="3412effb-b342-40c9-89d2-b5699927cf09" providerId="ADAL" clId="{C8F3516E-B762-463D-A6E2-1EB6BDC3611B}" dt="2022-12-14T19:43:08.934" v="573" actId="20577"/>
          <ac:spMkLst>
            <pc:docMk/>
            <pc:sldMk cId="3226659642" sldId="565"/>
            <ac:spMk id="7" creationId="{C4CA1807-25C9-F781-5558-92C772BB0CB1}"/>
          </ac:spMkLst>
        </pc:spChg>
      </pc:sldChg>
    </pc:docChg>
  </pc:docChgLst>
  <pc:docChgLst>
    <pc:chgData name="Godderidge, Gary" userId="3412effb-b342-40c9-89d2-b5699927cf09" providerId="ADAL" clId="{7E988403-125C-4A59-8C2D-2072665D5F80}"/>
    <pc:docChg chg="undo custSel addSld delSld modSld sldOrd">
      <pc:chgData name="Godderidge, Gary" userId="3412effb-b342-40c9-89d2-b5699927cf09" providerId="ADAL" clId="{7E988403-125C-4A59-8C2D-2072665D5F80}" dt="2022-04-18T17:09:44.713" v="3543" actId="313"/>
      <pc:docMkLst>
        <pc:docMk/>
      </pc:docMkLst>
      <pc:sldChg chg="addSp delSp modSp mod setBg modAnim">
        <pc:chgData name="Godderidge, Gary" userId="3412effb-b342-40c9-89d2-b5699927cf09" providerId="ADAL" clId="{7E988403-125C-4A59-8C2D-2072665D5F80}" dt="2022-04-15T18:33:28.622" v="3040"/>
        <pc:sldMkLst>
          <pc:docMk/>
          <pc:sldMk cId="1139973589" sldId="257"/>
        </pc:sldMkLst>
        <pc:spChg chg="mod">
          <ac:chgData name="Godderidge, Gary" userId="3412effb-b342-40c9-89d2-b5699927cf09" providerId="ADAL" clId="{7E988403-125C-4A59-8C2D-2072665D5F80}" dt="2022-04-11T15:30:09.185" v="10" actId="26606"/>
          <ac:spMkLst>
            <pc:docMk/>
            <pc:sldMk cId="1139973589" sldId="257"/>
            <ac:spMk id="2" creationId="{0DDB5BC3-A57E-405A-86CC-AFF093145FB3}"/>
          </ac:spMkLst>
        </pc:spChg>
        <pc:spChg chg="mod">
          <ac:chgData name="Godderidge, Gary" userId="3412effb-b342-40c9-89d2-b5699927cf09" providerId="ADAL" clId="{7E988403-125C-4A59-8C2D-2072665D5F80}" dt="2022-04-13T15:19:06.271" v="2467" actId="20577"/>
          <ac:spMkLst>
            <pc:docMk/>
            <pc:sldMk cId="1139973589" sldId="257"/>
            <ac:spMk id="3" creationId="{4236E73B-E552-423A-8921-DD8A46E88548}"/>
          </ac:spMkLst>
        </pc:spChg>
        <pc:spChg chg="mod">
          <ac:chgData name="Godderidge, Gary" userId="3412effb-b342-40c9-89d2-b5699927cf09" providerId="ADAL" clId="{7E988403-125C-4A59-8C2D-2072665D5F80}" dt="2022-04-11T15:30:09.185" v="10" actId="26606"/>
          <ac:spMkLst>
            <pc:docMk/>
            <pc:sldMk cId="1139973589" sldId="257"/>
            <ac:spMk id="5" creationId="{5EE2F4CA-0796-4495-9350-046E47A3F205}"/>
          </ac:spMkLst>
        </pc:spChg>
        <pc:spChg chg="mod">
          <ac:chgData name="Godderidge, Gary" userId="3412effb-b342-40c9-89d2-b5699927cf09" providerId="ADAL" clId="{7E988403-125C-4A59-8C2D-2072665D5F80}" dt="2022-04-11T15:30:09.185" v="10" actId="26606"/>
          <ac:spMkLst>
            <pc:docMk/>
            <pc:sldMk cId="1139973589" sldId="257"/>
            <ac:spMk id="6" creationId="{99ECEC5A-3468-4AD6-AA5F-97BDF0E955A5}"/>
          </ac:spMkLst>
        </pc:spChg>
        <pc:spChg chg="add del">
          <ac:chgData name="Godderidge, Gary" userId="3412effb-b342-40c9-89d2-b5699927cf09" providerId="ADAL" clId="{7E988403-125C-4A59-8C2D-2072665D5F80}" dt="2022-04-11T15:30:09.185" v="10" actId="26606"/>
          <ac:spMkLst>
            <pc:docMk/>
            <pc:sldMk cId="1139973589" sldId="257"/>
            <ac:spMk id="11" creationId="{51EBB8E8-DF34-46B4-8697-0D8C8DB6D529}"/>
          </ac:spMkLst>
        </pc:spChg>
        <pc:spChg chg="add del">
          <ac:chgData name="Godderidge, Gary" userId="3412effb-b342-40c9-89d2-b5699927cf09" providerId="ADAL" clId="{7E988403-125C-4A59-8C2D-2072665D5F80}" dt="2022-04-11T15:30:09.185" v="10" actId="26606"/>
          <ac:spMkLst>
            <pc:docMk/>
            <pc:sldMk cId="1139973589" sldId="257"/>
            <ac:spMk id="13" creationId="{35417EB8-D7CD-427B-B5E9-9A88C85B4527}"/>
          </ac:spMkLst>
        </pc:spChg>
        <pc:spChg chg="add del">
          <ac:chgData name="Godderidge, Gary" userId="3412effb-b342-40c9-89d2-b5699927cf09" providerId="ADAL" clId="{7E988403-125C-4A59-8C2D-2072665D5F80}" dt="2022-04-11T15:30:09.185" v="10" actId="26606"/>
          <ac:spMkLst>
            <pc:docMk/>
            <pc:sldMk cId="1139973589" sldId="257"/>
            <ac:spMk id="15" creationId="{ABB4B243-B5D9-4B56-B29F-6356B903BBE3}"/>
          </ac:spMkLst>
        </pc:spChg>
        <pc:spChg chg="add del">
          <ac:chgData name="Godderidge, Gary" userId="3412effb-b342-40c9-89d2-b5699927cf09" providerId="ADAL" clId="{7E988403-125C-4A59-8C2D-2072665D5F80}" dt="2022-04-11T15:30:09.185" v="10" actId="26606"/>
          <ac:spMkLst>
            <pc:docMk/>
            <pc:sldMk cId="1139973589" sldId="257"/>
            <ac:spMk id="17" creationId="{41DFD47B-FB81-4F2F-9AEA-CBCF1667A645}"/>
          </ac:spMkLst>
        </pc:spChg>
      </pc:sldChg>
      <pc:sldChg chg="modSp del">
        <pc:chgData name="Godderidge, Gary" userId="3412effb-b342-40c9-89d2-b5699927cf09" providerId="ADAL" clId="{7E988403-125C-4A59-8C2D-2072665D5F80}" dt="2022-04-11T17:40:39.847" v="766" actId="47"/>
        <pc:sldMkLst>
          <pc:docMk/>
          <pc:sldMk cId="2703301594" sldId="258"/>
        </pc:sldMkLst>
        <pc:spChg chg="mod">
          <ac:chgData name="Godderidge, Gary" userId="3412effb-b342-40c9-89d2-b5699927cf09" providerId="ADAL" clId="{7E988403-125C-4A59-8C2D-2072665D5F80}" dt="2022-04-11T15:29:34.151" v="0"/>
          <ac:spMkLst>
            <pc:docMk/>
            <pc:sldMk cId="2703301594" sldId="258"/>
            <ac:spMk id="2" creationId="{0BB3ADF5-4E77-4022-8481-EAC2A27678A3}"/>
          </ac:spMkLst>
        </pc:spChg>
        <pc:spChg chg="mod">
          <ac:chgData name="Godderidge, Gary" userId="3412effb-b342-40c9-89d2-b5699927cf09" providerId="ADAL" clId="{7E988403-125C-4A59-8C2D-2072665D5F80}" dt="2022-04-11T15:29:34.151" v="0"/>
          <ac:spMkLst>
            <pc:docMk/>
            <pc:sldMk cId="2703301594" sldId="258"/>
            <ac:spMk id="3" creationId="{90391852-14DD-417B-87DE-BCDD11F4717B}"/>
          </ac:spMkLst>
        </pc:spChg>
      </pc:sldChg>
      <pc:sldChg chg="modSp del">
        <pc:chgData name="Godderidge, Gary" userId="3412effb-b342-40c9-89d2-b5699927cf09" providerId="ADAL" clId="{7E988403-125C-4A59-8C2D-2072665D5F80}" dt="2022-04-11T15:44:52.353" v="354" actId="47"/>
        <pc:sldMkLst>
          <pc:docMk/>
          <pc:sldMk cId="2856869247" sldId="259"/>
        </pc:sldMkLst>
        <pc:spChg chg="mod">
          <ac:chgData name="Godderidge, Gary" userId="3412effb-b342-40c9-89d2-b5699927cf09" providerId="ADAL" clId="{7E988403-125C-4A59-8C2D-2072665D5F80}" dt="2022-04-11T15:29:34.151" v="0"/>
          <ac:spMkLst>
            <pc:docMk/>
            <pc:sldMk cId="2856869247" sldId="259"/>
            <ac:spMk id="2" creationId="{2651E084-E422-4AD4-9975-57327255446F}"/>
          </ac:spMkLst>
        </pc:spChg>
        <pc:spChg chg="mod">
          <ac:chgData name="Godderidge, Gary" userId="3412effb-b342-40c9-89d2-b5699927cf09" providerId="ADAL" clId="{7E988403-125C-4A59-8C2D-2072665D5F80}" dt="2022-04-11T15:29:34.151" v="0"/>
          <ac:spMkLst>
            <pc:docMk/>
            <pc:sldMk cId="2856869247" sldId="259"/>
            <ac:spMk id="3" creationId="{2143A7E1-975A-42B6-AB5F-4A75558EF539}"/>
          </ac:spMkLst>
        </pc:spChg>
      </pc:sldChg>
      <pc:sldChg chg="modSp del mod">
        <pc:chgData name="Godderidge, Gary" userId="3412effb-b342-40c9-89d2-b5699927cf09" providerId="ADAL" clId="{7E988403-125C-4A59-8C2D-2072665D5F80}" dt="2022-04-11T17:40:39.249" v="765" actId="47"/>
        <pc:sldMkLst>
          <pc:docMk/>
          <pc:sldMk cId="2278013641" sldId="261"/>
        </pc:sldMkLst>
        <pc:spChg chg="mod">
          <ac:chgData name="Godderidge, Gary" userId="3412effb-b342-40c9-89d2-b5699927cf09" providerId="ADAL" clId="{7E988403-125C-4A59-8C2D-2072665D5F80}" dt="2022-04-11T15:29:34.151" v="0"/>
          <ac:spMkLst>
            <pc:docMk/>
            <pc:sldMk cId="2278013641" sldId="261"/>
            <ac:spMk id="2" creationId="{3328024F-2A25-44B0-9A7E-9D4EF7D8A0DF}"/>
          </ac:spMkLst>
        </pc:spChg>
        <pc:spChg chg="mod">
          <ac:chgData name="Godderidge, Gary" userId="3412effb-b342-40c9-89d2-b5699927cf09" providerId="ADAL" clId="{7E988403-125C-4A59-8C2D-2072665D5F80}" dt="2022-04-11T15:29:34.298" v="1" actId="27636"/>
          <ac:spMkLst>
            <pc:docMk/>
            <pc:sldMk cId="2278013641" sldId="261"/>
            <ac:spMk id="3" creationId="{70870482-DBC5-4F77-BD0A-2CE57CA058D3}"/>
          </ac:spMkLst>
        </pc:spChg>
      </pc:sldChg>
      <pc:sldChg chg="modSp new del mod">
        <pc:chgData name="Godderidge, Gary" userId="3412effb-b342-40c9-89d2-b5699927cf09" providerId="ADAL" clId="{7E988403-125C-4A59-8C2D-2072665D5F80}" dt="2022-04-11T17:40:39.029" v="764" actId="47"/>
        <pc:sldMkLst>
          <pc:docMk/>
          <pc:sldMk cId="2445457304" sldId="262"/>
        </pc:sldMkLst>
        <pc:spChg chg="mod">
          <ac:chgData name="Godderidge, Gary" userId="3412effb-b342-40c9-89d2-b5699927cf09" providerId="ADAL" clId="{7E988403-125C-4A59-8C2D-2072665D5F80}" dt="2022-04-11T15:31:23.330" v="22" actId="27636"/>
          <ac:spMkLst>
            <pc:docMk/>
            <pc:sldMk cId="2445457304" sldId="262"/>
            <ac:spMk id="3" creationId="{E7A69049-5068-4D6A-99E3-46C5D5DC8488}"/>
          </ac:spMkLst>
        </pc:spChg>
      </pc:sldChg>
      <pc:sldChg chg="addSp delSp modSp new add del mod setBg">
        <pc:chgData name="Godderidge, Gary" userId="3412effb-b342-40c9-89d2-b5699927cf09" providerId="ADAL" clId="{7E988403-125C-4A59-8C2D-2072665D5F80}" dt="2022-04-11T15:30:08.667" v="9" actId="680"/>
        <pc:sldMkLst>
          <pc:docMk/>
          <pc:sldMk cId="3828313810" sldId="262"/>
        </pc:sldMkLst>
        <pc:spChg chg="mod">
          <ac:chgData name="Godderidge, Gary" userId="3412effb-b342-40c9-89d2-b5699927cf09" providerId="ADAL" clId="{7E988403-125C-4A59-8C2D-2072665D5F80}" dt="2022-04-11T15:30:08.119" v="7" actId="26606"/>
          <ac:spMkLst>
            <pc:docMk/>
            <pc:sldMk cId="3828313810" sldId="262"/>
            <ac:spMk id="2" creationId="{9DC882E0-393F-4396-AB16-2122FF49B8C7}"/>
          </ac:spMkLst>
        </pc:spChg>
        <pc:spChg chg="mod">
          <ac:chgData name="Godderidge, Gary" userId="3412effb-b342-40c9-89d2-b5699927cf09" providerId="ADAL" clId="{7E988403-125C-4A59-8C2D-2072665D5F80}" dt="2022-04-11T15:30:08.119" v="7" actId="26606"/>
          <ac:spMkLst>
            <pc:docMk/>
            <pc:sldMk cId="3828313810" sldId="262"/>
            <ac:spMk id="3" creationId="{5B5FDDE8-EECB-4CA1-8B02-723DBF8179B8}"/>
          </ac:spMkLst>
        </pc:spChg>
        <pc:spChg chg="mod">
          <ac:chgData name="Godderidge, Gary" userId="3412effb-b342-40c9-89d2-b5699927cf09" providerId="ADAL" clId="{7E988403-125C-4A59-8C2D-2072665D5F80}" dt="2022-04-11T15:30:08.667" v="9" actId="680"/>
          <ac:spMkLst>
            <pc:docMk/>
            <pc:sldMk cId="3828313810" sldId="262"/>
            <ac:spMk id="4" creationId="{F056D28E-D588-43ED-B5E2-2095B50F6F5B}"/>
          </ac:spMkLst>
        </pc:spChg>
        <pc:spChg chg="add del">
          <ac:chgData name="Godderidge, Gary" userId="3412effb-b342-40c9-89d2-b5699927cf09" providerId="ADAL" clId="{7E988403-125C-4A59-8C2D-2072665D5F80}" dt="2022-04-11T15:30:08.119" v="7" actId="26606"/>
          <ac:spMkLst>
            <pc:docMk/>
            <pc:sldMk cId="3828313810" sldId="262"/>
            <ac:spMk id="9" creationId="{A6F05DDE-5F2C-44F5-BACC-DED4737B11B8}"/>
          </ac:spMkLst>
        </pc:spChg>
        <pc:spChg chg="add del">
          <ac:chgData name="Godderidge, Gary" userId="3412effb-b342-40c9-89d2-b5699927cf09" providerId="ADAL" clId="{7E988403-125C-4A59-8C2D-2072665D5F80}" dt="2022-04-11T15:30:08.119" v="7" actId="26606"/>
          <ac:spMkLst>
            <pc:docMk/>
            <pc:sldMk cId="3828313810" sldId="262"/>
            <ac:spMk id="11" creationId="{51EBB8E8-DF34-46B4-8697-0D8C8DB6D529}"/>
          </ac:spMkLst>
        </pc:spChg>
        <pc:spChg chg="add del">
          <ac:chgData name="Godderidge, Gary" userId="3412effb-b342-40c9-89d2-b5699927cf09" providerId="ADAL" clId="{7E988403-125C-4A59-8C2D-2072665D5F80}" dt="2022-04-11T15:30:08.119" v="7" actId="26606"/>
          <ac:spMkLst>
            <pc:docMk/>
            <pc:sldMk cId="3828313810" sldId="262"/>
            <ac:spMk id="13" creationId="{35417EB8-D7CD-427B-B5E9-9A88C85B4527}"/>
          </ac:spMkLst>
        </pc:spChg>
        <pc:spChg chg="add del">
          <ac:chgData name="Godderidge, Gary" userId="3412effb-b342-40c9-89d2-b5699927cf09" providerId="ADAL" clId="{7E988403-125C-4A59-8C2D-2072665D5F80}" dt="2022-04-11T15:30:08.119" v="7" actId="26606"/>
          <ac:spMkLst>
            <pc:docMk/>
            <pc:sldMk cId="3828313810" sldId="262"/>
            <ac:spMk id="15" creationId="{ABB4B243-B5D9-4B56-B29F-6356B903BBE3}"/>
          </ac:spMkLst>
        </pc:spChg>
        <pc:spChg chg="add del">
          <ac:chgData name="Godderidge, Gary" userId="3412effb-b342-40c9-89d2-b5699927cf09" providerId="ADAL" clId="{7E988403-125C-4A59-8C2D-2072665D5F80}" dt="2022-04-11T15:30:08.119" v="7" actId="26606"/>
          <ac:spMkLst>
            <pc:docMk/>
            <pc:sldMk cId="3828313810" sldId="262"/>
            <ac:spMk id="17" creationId="{41DFD47B-FB81-4F2F-9AEA-CBCF1667A645}"/>
          </ac:spMkLst>
        </pc:spChg>
      </pc:sldChg>
      <pc:sldChg chg="addSp delSp modSp new mod ord modNotesTx">
        <pc:chgData name="Godderidge, Gary" userId="3412effb-b342-40c9-89d2-b5699927cf09" providerId="ADAL" clId="{7E988403-125C-4A59-8C2D-2072665D5F80}" dt="2022-04-12T22:38:06.093" v="1251"/>
        <pc:sldMkLst>
          <pc:docMk/>
          <pc:sldMk cId="1365579720" sldId="263"/>
        </pc:sldMkLst>
        <pc:spChg chg="mod">
          <ac:chgData name="Godderidge, Gary" userId="3412effb-b342-40c9-89d2-b5699927cf09" providerId="ADAL" clId="{7E988403-125C-4A59-8C2D-2072665D5F80}" dt="2022-04-11T15:30:21.964" v="19" actId="20577"/>
          <ac:spMkLst>
            <pc:docMk/>
            <pc:sldMk cId="1365579720" sldId="263"/>
            <ac:spMk id="2" creationId="{8CEBA63B-6E1C-4811-8B70-20DE4435135B}"/>
          </ac:spMkLst>
        </pc:spChg>
        <pc:spChg chg="mod">
          <ac:chgData name="Godderidge, Gary" userId="3412effb-b342-40c9-89d2-b5699927cf09" providerId="ADAL" clId="{7E988403-125C-4A59-8C2D-2072665D5F80}" dt="2022-04-11T15:31:23.314" v="21" actId="27636"/>
          <ac:spMkLst>
            <pc:docMk/>
            <pc:sldMk cId="1365579720" sldId="263"/>
            <ac:spMk id="4" creationId="{962968A8-D72C-4D1A-B939-13B83CCD4ABB}"/>
          </ac:spMkLst>
        </pc:spChg>
        <pc:spChg chg="add mod">
          <ac:chgData name="Godderidge, Gary" userId="3412effb-b342-40c9-89d2-b5699927cf09" providerId="ADAL" clId="{7E988403-125C-4A59-8C2D-2072665D5F80}" dt="2022-04-11T15:40:54.694" v="258" actId="14100"/>
          <ac:spMkLst>
            <pc:docMk/>
            <pc:sldMk cId="1365579720" sldId="263"/>
            <ac:spMk id="5" creationId="{F954CC55-4E73-4E8B-8268-C50E682C590C}"/>
          </ac:spMkLst>
        </pc:spChg>
        <pc:spChg chg="add del mod">
          <ac:chgData name="Godderidge, Gary" userId="3412effb-b342-40c9-89d2-b5699927cf09" providerId="ADAL" clId="{7E988403-125C-4A59-8C2D-2072665D5F80}" dt="2022-04-11T15:32:00.395" v="45" actId="478"/>
          <ac:spMkLst>
            <pc:docMk/>
            <pc:sldMk cId="1365579720" sldId="263"/>
            <ac:spMk id="6" creationId="{38BD7B7A-B362-46F6-8041-BDECBFC4ED5A}"/>
          </ac:spMkLst>
        </pc:spChg>
        <pc:spChg chg="add mod">
          <ac:chgData name="Godderidge, Gary" userId="3412effb-b342-40c9-89d2-b5699927cf09" providerId="ADAL" clId="{7E988403-125C-4A59-8C2D-2072665D5F80}" dt="2022-04-11T15:40:57.706" v="260"/>
          <ac:spMkLst>
            <pc:docMk/>
            <pc:sldMk cId="1365579720" sldId="263"/>
            <ac:spMk id="9" creationId="{557BBAAA-83A6-4408-8C41-B654014D35B2}"/>
          </ac:spMkLst>
        </pc:spChg>
        <pc:picChg chg="add mod">
          <ac:chgData name="Godderidge, Gary" userId="3412effb-b342-40c9-89d2-b5699927cf09" providerId="ADAL" clId="{7E988403-125C-4A59-8C2D-2072665D5F80}" dt="2022-04-11T15:37:55.833" v="55" actId="1440"/>
          <ac:picMkLst>
            <pc:docMk/>
            <pc:sldMk cId="1365579720" sldId="263"/>
            <ac:picMk id="8" creationId="{4836A463-F453-4577-9DCF-763F63E6F40C}"/>
          </ac:picMkLst>
        </pc:picChg>
      </pc:sldChg>
      <pc:sldChg chg="addSp delSp modSp add mod ord setBg modNotesTx">
        <pc:chgData name="Godderidge, Gary" userId="3412effb-b342-40c9-89d2-b5699927cf09" providerId="ADAL" clId="{7E988403-125C-4A59-8C2D-2072665D5F80}" dt="2022-04-18T15:57:33.927" v="3448" actId="20577"/>
        <pc:sldMkLst>
          <pc:docMk/>
          <pc:sldMk cId="337048783" sldId="264"/>
        </pc:sldMkLst>
        <pc:spChg chg="mod">
          <ac:chgData name="Godderidge, Gary" userId="3412effb-b342-40c9-89d2-b5699927cf09" providerId="ADAL" clId="{7E988403-125C-4A59-8C2D-2072665D5F80}" dt="2022-04-11T15:42:42.657" v="327" actId="26606"/>
          <ac:spMkLst>
            <pc:docMk/>
            <pc:sldMk cId="337048783" sldId="264"/>
            <ac:spMk id="2" creationId="{8CEBA63B-6E1C-4811-8B70-20DE4435135B}"/>
          </ac:spMkLst>
        </pc:spChg>
        <pc:spChg chg="mod">
          <ac:chgData name="Godderidge, Gary" userId="3412effb-b342-40c9-89d2-b5699927cf09" providerId="ADAL" clId="{7E988403-125C-4A59-8C2D-2072665D5F80}" dt="2022-04-11T15:42:42.657" v="327" actId="26606"/>
          <ac:spMkLst>
            <pc:docMk/>
            <pc:sldMk cId="337048783" sldId="264"/>
            <ac:spMk id="3" creationId="{3A21CCF0-AD68-4723-9B9F-0BEC386ADE15}"/>
          </ac:spMkLst>
        </pc:spChg>
        <pc:spChg chg="mod">
          <ac:chgData name="Godderidge, Gary" userId="3412effb-b342-40c9-89d2-b5699927cf09" providerId="ADAL" clId="{7E988403-125C-4A59-8C2D-2072665D5F80}" dt="2022-04-11T15:42:42.657" v="327" actId="26606"/>
          <ac:spMkLst>
            <pc:docMk/>
            <pc:sldMk cId="337048783" sldId="264"/>
            <ac:spMk id="4" creationId="{962968A8-D72C-4D1A-B939-13B83CCD4ABB}"/>
          </ac:spMkLst>
        </pc:spChg>
        <pc:spChg chg="mod ord">
          <ac:chgData name="Godderidge, Gary" userId="3412effb-b342-40c9-89d2-b5699927cf09" providerId="ADAL" clId="{7E988403-125C-4A59-8C2D-2072665D5F80}" dt="2022-04-18T15:57:33.927" v="3448" actId="20577"/>
          <ac:spMkLst>
            <pc:docMk/>
            <pc:sldMk cId="337048783" sldId="264"/>
            <ac:spMk id="5" creationId="{F954CC55-4E73-4E8B-8268-C50E682C590C}"/>
          </ac:spMkLst>
        </pc:spChg>
        <pc:spChg chg="add">
          <ac:chgData name="Godderidge, Gary" userId="3412effb-b342-40c9-89d2-b5699927cf09" providerId="ADAL" clId="{7E988403-125C-4A59-8C2D-2072665D5F80}" dt="2022-04-11T15:42:42.657" v="327" actId="26606"/>
          <ac:spMkLst>
            <pc:docMk/>
            <pc:sldMk cId="337048783" sldId="264"/>
            <ac:spMk id="12" creationId="{5B6D324E-2D03-4162-AF1E-D5E32234E254}"/>
          </ac:spMkLst>
        </pc:spChg>
        <pc:picChg chg="add mod ord">
          <ac:chgData name="Godderidge, Gary" userId="3412effb-b342-40c9-89d2-b5699927cf09" providerId="ADAL" clId="{7E988403-125C-4A59-8C2D-2072665D5F80}" dt="2022-04-11T15:42:42.657" v="327" actId="26606"/>
          <ac:picMkLst>
            <pc:docMk/>
            <pc:sldMk cId="337048783" sldId="264"/>
            <ac:picMk id="7" creationId="{82C1D642-EF9B-4A43-853B-6592D0809C17}"/>
          </ac:picMkLst>
        </pc:picChg>
        <pc:picChg chg="del">
          <ac:chgData name="Godderidge, Gary" userId="3412effb-b342-40c9-89d2-b5699927cf09" providerId="ADAL" clId="{7E988403-125C-4A59-8C2D-2072665D5F80}" dt="2022-04-11T15:38:15.380" v="57" actId="478"/>
          <ac:picMkLst>
            <pc:docMk/>
            <pc:sldMk cId="337048783" sldId="264"/>
            <ac:picMk id="8" creationId="{4836A463-F453-4577-9DCF-763F63E6F40C}"/>
          </ac:picMkLst>
        </pc:picChg>
      </pc:sldChg>
      <pc:sldChg chg="addSp modSp new mod setBg modNotesTx">
        <pc:chgData name="Godderidge, Gary" userId="3412effb-b342-40c9-89d2-b5699927cf09" providerId="ADAL" clId="{7E988403-125C-4A59-8C2D-2072665D5F80}" dt="2022-04-13T15:19:50.710" v="2468"/>
        <pc:sldMkLst>
          <pc:docMk/>
          <pc:sldMk cId="890047597" sldId="265"/>
        </pc:sldMkLst>
        <pc:spChg chg="mod">
          <ac:chgData name="Godderidge, Gary" userId="3412effb-b342-40c9-89d2-b5699927cf09" providerId="ADAL" clId="{7E988403-125C-4A59-8C2D-2072665D5F80}" dt="2022-04-11T15:45:57.730" v="356" actId="26606"/>
          <ac:spMkLst>
            <pc:docMk/>
            <pc:sldMk cId="890047597" sldId="265"/>
            <ac:spMk id="2" creationId="{D0846CB5-9ADE-4AA0-ACA4-0BF8F86CAF12}"/>
          </ac:spMkLst>
        </pc:spChg>
        <pc:spChg chg="mod">
          <ac:chgData name="Godderidge, Gary" userId="3412effb-b342-40c9-89d2-b5699927cf09" providerId="ADAL" clId="{7E988403-125C-4A59-8C2D-2072665D5F80}" dt="2022-04-11T15:45:57.730" v="356" actId="26606"/>
          <ac:spMkLst>
            <pc:docMk/>
            <pc:sldMk cId="890047597" sldId="265"/>
            <ac:spMk id="3" creationId="{7F05D73D-5DCB-47F8-931B-87B641A76FE4}"/>
          </ac:spMkLst>
        </pc:spChg>
        <pc:spChg chg="mod">
          <ac:chgData name="Godderidge, Gary" userId="3412effb-b342-40c9-89d2-b5699927cf09" providerId="ADAL" clId="{7E988403-125C-4A59-8C2D-2072665D5F80}" dt="2022-04-11T15:45:57.730" v="356" actId="26606"/>
          <ac:spMkLst>
            <pc:docMk/>
            <pc:sldMk cId="890047597" sldId="265"/>
            <ac:spMk id="4" creationId="{B8BF1739-A24A-4F60-A282-F0A4FAB67E31}"/>
          </ac:spMkLst>
        </pc:spChg>
        <pc:spChg chg="add mod ord">
          <ac:chgData name="Godderidge, Gary" userId="3412effb-b342-40c9-89d2-b5699927cf09" providerId="ADAL" clId="{7E988403-125C-4A59-8C2D-2072665D5F80}" dt="2022-04-13T15:10:28.264" v="1819" actId="115"/>
          <ac:spMkLst>
            <pc:docMk/>
            <pc:sldMk cId="890047597" sldId="265"/>
            <ac:spMk id="5" creationId="{52897FD5-C73A-4F97-A940-555AD4ED3CA0}"/>
          </ac:spMkLst>
        </pc:spChg>
        <pc:spChg chg="add">
          <ac:chgData name="Godderidge, Gary" userId="3412effb-b342-40c9-89d2-b5699927cf09" providerId="ADAL" clId="{7E988403-125C-4A59-8C2D-2072665D5F80}" dt="2022-04-11T15:45:57.730" v="356" actId="26606"/>
          <ac:spMkLst>
            <pc:docMk/>
            <pc:sldMk cId="890047597" sldId="265"/>
            <ac:spMk id="12" creationId="{5B6D324E-2D03-4162-AF1E-D5E32234E254}"/>
          </ac:spMkLst>
        </pc:spChg>
        <pc:picChg chg="add mod ord">
          <ac:chgData name="Godderidge, Gary" userId="3412effb-b342-40c9-89d2-b5699927cf09" providerId="ADAL" clId="{7E988403-125C-4A59-8C2D-2072665D5F80}" dt="2022-04-11T15:45:57.730" v="356" actId="26606"/>
          <ac:picMkLst>
            <pc:docMk/>
            <pc:sldMk cId="890047597" sldId="265"/>
            <ac:picMk id="7" creationId="{77F4A291-A1B3-4733-9FAF-2D278D2E1FC6}"/>
          </ac:picMkLst>
        </pc:picChg>
      </pc:sldChg>
      <pc:sldChg chg="addSp delSp modSp add mod setBg delDesignElem modNotesTx">
        <pc:chgData name="Godderidge, Gary" userId="3412effb-b342-40c9-89d2-b5699927cf09" providerId="ADAL" clId="{7E988403-125C-4A59-8C2D-2072665D5F80}" dt="2022-04-12T22:42:11.152" v="1254"/>
        <pc:sldMkLst>
          <pc:docMk/>
          <pc:sldMk cId="3226727109" sldId="266"/>
        </pc:sldMkLst>
        <pc:spChg chg="mod">
          <ac:chgData name="Godderidge, Gary" userId="3412effb-b342-40c9-89d2-b5699927cf09" providerId="ADAL" clId="{7E988403-125C-4A59-8C2D-2072665D5F80}" dt="2022-04-11T15:49:53.063" v="389" actId="26606"/>
          <ac:spMkLst>
            <pc:docMk/>
            <pc:sldMk cId="3226727109" sldId="266"/>
            <ac:spMk id="2" creationId="{D0846CB5-9ADE-4AA0-ACA4-0BF8F86CAF12}"/>
          </ac:spMkLst>
        </pc:spChg>
        <pc:spChg chg="mod">
          <ac:chgData name="Godderidge, Gary" userId="3412effb-b342-40c9-89d2-b5699927cf09" providerId="ADAL" clId="{7E988403-125C-4A59-8C2D-2072665D5F80}" dt="2022-04-11T15:49:53.063" v="389" actId="26606"/>
          <ac:spMkLst>
            <pc:docMk/>
            <pc:sldMk cId="3226727109" sldId="266"/>
            <ac:spMk id="3" creationId="{7F05D73D-5DCB-47F8-931B-87B641A76FE4}"/>
          </ac:spMkLst>
        </pc:spChg>
        <pc:spChg chg="mod">
          <ac:chgData name="Godderidge, Gary" userId="3412effb-b342-40c9-89d2-b5699927cf09" providerId="ADAL" clId="{7E988403-125C-4A59-8C2D-2072665D5F80}" dt="2022-04-11T15:49:53.063" v="389" actId="26606"/>
          <ac:spMkLst>
            <pc:docMk/>
            <pc:sldMk cId="3226727109" sldId="266"/>
            <ac:spMk id="4" creationId="{B8BF1739-A24A-4F60-A282-F0A4FAB67E31}"/>
          </ac:spMkLst>
        </pc:spChg>
        <pc:spChg chg="mod ord">
          <ac:chgData name="Godderidge, Gary" userId="3412effb-b342-40c9-89d2-b5699927cf09" providerId="ADAL" clId="{7E988403-125C-4A59-8C2D-2072665D5F80}" dt="2022-04-11T15:50:04.443" v="391" actId="14100"/>
          <ac:spMkLst>
            <pc:docMk/>
            <pc:sldMk cId="3226727109" sldId="266"/>
            <ac:spMk id="5" creationId="{52897FD5-C73A-4F97-A940-555AD4ED3CA0}"/>
          </ac:spMkLst>
        </pc:spChg>
        <pc:spChg chg="del">
          <ac:chgData name="Godderidge, Gary" userId="3412effb-b342-40c9-89d2-b5699927cf09" providerId="ADAL" clId="{7E988403-125C-4A59-8C2D-2072665D5F80}" dt="2022-04-11T15:47:57.795" v="358"/>
          <ac:spMkLst>
            <pc:docMk/>
            <pc:sldMk cId="3226727109" sldId="266"/>
            <ac:spMk id="12" creationId="{5B6D324E-2D03-4162-AF1E-D5E32234E254}"/>
          </ac:spMkLst>
        </pc:spChg>
        <pc:spChg chg="add">
          <ac:chgData name="Godderidge, Gary" userId="3412effb-b342-40c9-89d2-b5699927cf09" providerId="ADAL" clId="{7E988403-125C-4A59-8C2D-2072665D5F80}" dt="2022-04-11T15:49:53.063" v="389" actId="26606"/>
          <ac:spMkLst>
            <pc:docMk/>
            <pc:sldMk cId="3226727109" sldId="266"/>
            <ac:spMk id="13" creationId="{5B6D324E-2D03-4162-AF1E-D5E32234E254}"/>
          </ac:spMkLst>
        </pc:spChg>
        <pc:spChg chg="add">
          <ac:chgData name="Godderidge, Gary" userId="3412effb-b342-40c9-89d2-b5699927cf09" providerId="ADAL" clId="{7E988403-125C-4A59-8C2D-2072665D5F80}" dt="2022-04-11T15:49:53.063" v="389" actId="26606"/>
          <ac:spMkLst>
            <pc:docMk/>
            <pc:sldMk cId="3226727109" sldId="266"/>
            <ac:spMk id="15" creationId="{60C2BF78-EE5B-49C7-ADD9-58CDBD13E3AA}"/>
          </ac:spMkLst>
        </pc:spChg>
        <pc:picChg chg="del">
          <ac:chgData name="Godderidge, Gary" userId="3412effb-b342-40c9-89d2-b5699927cf09" providerId="ADAL" clId="{7E988403-125C-4A59-8C2D-2072665D5F80}" dt="2022-04-11T15:48:13.220" v="378" actId="478"/>
          <ac:picMkLst>
            <pc:docMk/>
            <pc:sldMk cId="3226727109" sldId="266"/>
            <ac:picMk id="7" creationId="{77F4A291-A1B3-4733-9FAF-2D278D2E1FC6}"/>
          </ac:picMkLst>
        </pc:picChg>
        <pc:picChg chg="add mod">
          <ac:chgData name="Godderidge, Gary" userId="3412effb-b342-40c9-89d2-b5699927cf09" providerId="ADAL" clId="{7E988403-125C-4A59-8C2D-2072665D5F80}" dt="2022-04-11T15:49:57.627" v="390" actId="14100"/>
          <ac:picMkLst>
            <pc:docMk/>
            <pc:sldMk cId="3226727109" sldId="266"/>
            <ac:picMk id="8" creationId="{967B0C3B-C65D-47BE-A086-DA1504A66736}"/>
          </ac:picMkLst>
        </pc:picChg>
      </pc:sldChg>
      <pc:sldChg chg="addSp delSp modSp add mod setBg delDesignElem modNotesTx">
        <pc:chgData name="Godderidge, Gary" userId="3412effb-b342-40c9-89d2-b5699927cf09" providerId="ADAL" clId="{7E988403-125C-4A59-8C2D-2072665D5F80}" dt="2022-04-18T14:40:11.847" v="3100" actId="20577"/>
        <pc:sldMkLst>
          <pc:docMk/>
          <pc:sldMk cId="3251755130" sldId="267"/>
        </pc:sldMkLst>
        <pc:spChg chg="mod">
          <ac:chgData name="Godderidge, Gary" userId="3412effb-b342-40c9-89d2-b5699927cf09" providerId="ADAL" clId="{7E988403-125C-4A59-8C2D-2072665D5F80}" dt="2022-04-11T15:54:07.627" v="440" actId="26606"/>
          <ac:spMkLst>
            <pc:docMk/>
            <pc:sldMk cId="3251755130" sldId="267"/>
            <ac:spMk id="2" creationId="{D0846CB5-9ADE-4AA0-ACA4-0BF8F86CAF12}"/>
          </ac:spMkLst>
        </pc:spChg>
        <pc:spChg chg="mod">
          <ac:chgData name="Godderidge, Gary" userId="3412effb-b342-40c9-89d2-b5699927cf09" providerId="ADAL" clId="{7E988403-125C-4A59-8C2D-2072665D5F80}" dt="2022-04-11T15:54:07.627" v="440" actId="26606"/>
          <ac:spMkLst>
            <pc:docMk/>
            <pc:sldMk cId="3251755130" sldId="267"/>
            <ac:spMk id="3" creationId="{7F05D73D-5DCB-47F8-931B-87B641A76FE4}"/>
          </ac:spMkLst>
        </pc:spChg>
        <pc:spChg chg="mod">
          <ac:chgData name="Godderidge, Gary" userId="3412effb-b342-40c9-89d2-b5699927cf09" providerId="ADAL" clId="{7E988403-125C-4A59-8C2D-2072665D5F80}" dt="2022-04-11T15:54:07.627" v="440" actId="26606"/>
          <ac:spMkLst>
            <pc:docMk/>
            <pc:sldMk cId="3251755130" sldId="267"/>
            <ac:spMk id="4" creationId="{B8BF1739-A24A-4F60-A282-F0A4FAB67E31}"/>
          </ac:spMkLst>
        </pc:spChg>
        <pc:spChg chg="mod ord">
          <ac:chgData name="Godderidge, Gary" userId="3412effb-b342-40c9-89d2-b5699927cf09" providerId="ADAL" clId="{7E988403-125C-4A59-8C2D-2072665D5F80}" dt="2022-04-11T15:54:27.913" v="443" actId="14100"/>
          <ac:spMkLst>
            <pc:docMk/>
            <pc:sldMk cId="3251755130" sldId="267"/>
            <ac:spMk id="5" creationId="{52897FD5-C73A-4F97-A940-555AD4ED3CA0}"/>
          </ac:spMkLst>
        </pc:spChg>
        <pc:spChg chg="add">
          <ac:chgData name="Godderidge, Gary" userId="3412effb-b342-40c9-89d2-b5699927cf09" providerId="ADAL" clId="{7E988403-125C-4A59-8C2D-2072665D5F80}" dt="2022-04-11T15:54:07.627" v="440" actId="26606"/>
          <ac:spMkLst>
            <pc:docMk/>
            <pc:sldMk cId="3251755130" sldId="267"/>
            <ac:spMk id="12" creationId="{5B6D324E-2D03-4162-AF1E-D5E32234E254}"/>
          </ac:spMkLst>
        </pc:spChg>
        <pc:spChg chg="del">
          <ac:chgData name="Godderidge, Gary" userId="3412effb-b342-40c9-89d2-b5699927cf09" providerId="ADAL" clId="{7E988403-125C-4A59-8C2D-2072665D5F80}" dt="2022-04-11T15:50:22.325" v="393"/>
          <ac:spMkLst>
            <pc:docMk/>
            <pc:sldMk cId="3251755130" sldId="267"/>
            <ac:spMk id="13" creationId="{5B6D324E-2D03-4162-AF1E-D5E32234E254}"/>
          </ac:spMkLst>
        </pc:spChg>
        <pc:spChg chg="del">
          <ac:chgData name="Godderidge, Gary" userId="3412effb-b342-40c9-89d2-b5699927cf09" providerId="ADAL" clId="{7E988403-125C-4A59-8C2D-2072665D5F80}" dt="2022-04-11T15:50:22.325" v="393"/>
          <ac:spMkLst>
            <pc:docMk/>
            <pc:sldMk cId="3251755130" sldId="267"/>
            <ac:spMk id="15" creationId="{60C2BF78-EE5B-49C7-ADD9-58CDBD13E3AA}"/>
          </ac:spMkLst>
        </pc:spChg>
        <pc:picChg chg="add mod">
          <ac:chgData name="Godderidge, Gary" userId="3412effb-b342-40c9-89d2-b5699927cf09" providerId="ADAL" clId="{7E988403-125C-4A59-8C2D-2072665D5F80}" dt="2022-04-11T15:54:07.627" v="440" actId="26606"/>
          <ac:picMkLst>
            <pc:docMk/>
            <pc:sldMk cId="3251755130" sldId="267"/>
            <ac:picMk id="7" creationId="{F017E06E-02C3-43FD-9223-B55F1398A65A}"/>
          </ac:picMkLst>
        </pc:picChg>
        <pc:picChg chg="del">
          <ac:chgData name="Godderidge, Gary" userId="3412effb-b342-40c9-89d2-b5699927cf09" providerId="ADAL" clId="{7E988403-125C-4A59-8C2D-2072665D5F80}" dt="2022-04-11T15:52:42.613" v="438" actId="478"/>
          <ac:picMkLst>
            <pc:docMk/>
            <pc:sldMk cId="3251755130" sldId="267"/>
            <ac:picMk id="8" creationId="{967B0C3B-C65D-47BE-A086-DA1504A66736}"/>
          </ac:picMkLst>
        </pc:picChg>
      </pc:sldChg>
      <pc:sldChg chg="addSp delSp modSp add mod setBg delDesignElem modNotesTx">
        <pc:chgData name="Godderidge, Gary" userId="3412effb-b342-40c9-89d2-b5699927cf09" providerId="ADAL" clId="{7E988403-125C-4A59-8C2D-2072665D5F80}" dt="2022-04-18T15:16:42.782" v="3377" actId="20577"/>
        <pc:sldMkLst>
          <pc:docMk/>
          <pc:sldMk cId="3129499082" sldId="268"/>
        </pc:sldMkLst>
        <pc:spChg chg="mod">
          <ac:chgData name="Godderidge, Gary" userId="3412effb-b342-40c9-89d2-b5699927cf09" providerId="ADAL" clId="{7E988403-125C-4A59-8C2D-2072665D5F80}" dt="2022-04-11T15:59:32.894" v="465" actId="14100"/>
          <ac:spMkLst>
            <pc:docMk/>
            <pc:sldMk cId="3129499082" sldId="268"/>
            <ac:spMk id="2" creationId="{D0846CB5-9ADE-4AA0-ACA4-0BF8F86CAF12}"/>
          </ac:spMkLst>
        </pc:spChg>
        <pc:spChg chg="mod">
          <ac:chgData name="Godderidge, Gary" userId="3412effb-b342-40c9-89d2-b5699927cf09" providerId="ADAL" clId="{7E988403-125C-4A59-8C2D-2072665D5F80}" dt="2022-04-11T15:59:27.437" v="464" actId="26606"/>
          <ac:spMkLst>
            <pc:docMk/>
            <pc:sldMk cId="3129499082" sldId="268"/>
            <ac:spMk id="3" creationId="{7F05D73D-5DCB-47F8-931B-87B641A76FE4}"/>
          </ac:spMkLst>
        </pc:spChg>
        <pc:spChg chg="mod">
          <ac:chgData name="Godderidge, Gary" userId="3412effb-b342-40c9-89d2-b5699927cf09" providerId="ADAL" clId="{7E988403-125C-4A59-8C2D-2072665D5F80}" dt="2022-04-11T15:59:27.437" v="464" actId="26606"/>
          <ac:spMkLst>
            <pc:docMk/>
            <pc:sldMk cId="3129499082" sldId="268"/>
            <ac:spMk id="4" creationId="{B8BF1739-A24A-4F60-A282-F0A4FAB67E31}"/>
          </ac:spMkLst>
        </pc:spChg>
        <pc:spChg chg="mod">
          <ac:chgData name="Godderidge, Gary" userId="3412effb-b342-40c9-89d2-b5699927cf09" providerId="ADAL" clId="{7E988403-125C-4A59-8C2D-2072665D5F80}" dt="2022-04-11T15:59:36.786" v="466" actId="1076"/>
          <ac:spMkLst>
            <pc:docMk/>
            <pc:sldMk cId="3129499082" sldId="268"/>
            <ac:spMk id="5" creationId="{52897FD5-C73A-4F97-A940-555AD4ED3CA0}"/>
          </ac:spMkLst>
        </pc:spChg>
        <pc:spChg chg="del">
          <ac:chgData name="Godderidge, Gary" userId="3412effb-b342-40c9-89d2-b5699927cf09" providerId="ADAL" clId="{7E988403-125C-4A59-8C2D-2072665D5F80}" dt="2022-04-11T15:54:44.700" v="445"/>
          <ac:spMkLst>
            <pc:docMk/>
            <pc:sldMk cId="3129499082" sldId="268"/>
            <ac:spMk id="12" creationId="{5B6D324E-2D03-4162-AF1E-D5E32234E254}"/>
          </ac:spMkLst>
        </pc:spChg>
        <pc:spChg chg="add del">
          <ac:chgData name="Godderidge, Gary" userId="3412effb-b342-40c9-89d2-b5699927cf09" providerId="ADAL" clId="{7E988403-125C-4A59-8C2D-2072665D5F80}" dt="2022-04-11T15:59:27.437" v="464" actId="26606"/>
          <ac:spMkLst>
            <pc:docMk/>
            <pc:sldMk cId="3129499082" sldId="268"/>
            <ac:spMk id="13" creationId="{5B6D324E-2D03-4162-AF1E-D5E32234E254}"/>
          </ac:spMkLst>
        </pc:spChg>
        <pc:spChg chg="add del">
          <ac:chgData name="Godderidge, Gary" userId="3412effb-b342-40c9-89d2-b5699927cf09" providerId="ADAL" clId="{7E988403-125C-4A59-8C2D-2072665D5F80}" dt="2022-04-11T15:59:27.437" v="464" actId="26606"/>
          <ac:spMkLst>
            <pc:docMk/>
            <pc:sldMk cId="3129499082" sldId="268"/>
            <ac:spMk id="71" creationId="{C6D7B817-6658-466D-B7F8-851ED5C35E69}"/>
          </ac:spMkLst>
        </pc:spChg>
        <pc:picChg chg="del">
          <ac:chgData name="Godderidge, Gary" userId="3412effb-b342-40c9-89d2-b5699927cf09" providerId="ADAL" clId="{7E988403-125C-4A59-8C2D-2072665D5F80}" dt="2022-04-11T15:55:45.607" v="457" actId="478"/>
          <ac:picMkLst>
            <pc:docMk/>
            <pc:sldMk cId="3129499082" sldId="268"/>
            <ac:picMk id="7" creationId="{F017E06E-02C3-43FD-9223-B55F1398A65A}"/>
          </ac:picMkLst>
        </pc:picChg>
        <pc:picChg chg="add mod ord">
          <ac:chgData name="Godderidge, Gary" userId="3412effb-b342-40c9-89d2-b5699927cf09" providerId="ADAL" clId="{7E988403-125C-4A59-8C2D-2072665D5F80}" dt="2022-04-11T15:59:27.437" v="464" actId="26606"/>
          <ac:picMkLst>
            <pc:docMk/>
            <pc:sldMk cId="3129499082" sldId="268"/>
            <ac:picMk id="8" creationId="{7A6E1757-09D6-4799-98DC-EEE594516EDF}"/>
          </ac:picMkLst>
        </pc:picChg>
        <pc:picChg chg="add mod ord">
          <ac:chgData name="Godderidge, Gary" userId="3412effb-b342-40c9-89d2-b5699927cf09" providerId="ADAL" clId="{7E988403-125C-4A59-8C2D-2072665D5F80}" dt="2022-04-11T15:59:47.274" v="468" actId="1076"/>
          <ac:picMkLst>
            <pc:docMk/>
            <pc:sldMk cId="3129499082" sldId="268"/>
            <ac:picMk id="1026" creationId="{D19D38D9-4D50-4B2F-8F6B-DB4AFA48DF1C}"/>
          </ac:picMkLst>
        </pc:picChg>
      </pc:sldChg>
      <pc:sldChg chg="addSp delSp modSp add mod setBg delDesignElem modNotesTx">
        <pc:chgData name="Godderidge, Gary" userId="3412effb-b342-40c9-89d2-b5699927cf09" providerId="ADAL" clId="{7E988403-125C-4A59-8C2D-2072665D5F80}" dt="2022-04-15T16:53:53.577" v="3035" actId="5793"/>
        <pc:sldMkLst>
          <pc:docMk/>
          <pc:sldMk cId="725136819" sldId="269"/>
        </pc:sldMkLst>
        <pc:spChg chg="mod">
          <ac:chgData name="Godderidge, Gary" userId="3412effb-b342-40c9-89d2-b5699927cf09" providerId="ADAL" clId="{7E988403-125C-4A59-8C2D-2072665D5F80}" dt="2022-04-11T21:33:52.448" v="1242" actId="20577"/>
          <ac:spMkLst>
            <pc:docMk/>
            <pc:sldMk cId="725136819" sldId="269"/>
            <ac:spMk id="2" creationId="{D0846CB5-9ADE-4AA0-ACA4-0BF8F86CAF12}"/>
          </ac:spMkLst>
        </pc:spChg>
        <pc:spChg chg="mod">
          <ac:chgData name="Godderidge, Gary" userId="3412effb-b342-40c9-89d2-b5699927cf09" providerId="ADAL" clId="{7E988403-125C-4A59-8C2D-2072665D5F80}" dt="2022-04-11T16:07:20.954" v="574" actId="20577"/>
          <ac:spMkLst>
            <pc:docMk/>
            <pc:sldMk cId="725136819" sldId="269"/>
            <ac:spMk id="5" creationId="{52897FD5-C73A-4F97-A940-555AD4ED3CA0}"/>
          </ac:spMkLst>
        </pc:spChg>
        <pc:spChg chg="add">
          <ac:chgData name="Godderidge, Gary" userId="3412effb-b342-40c9-89d2-b5699927cf09" providerId="ADAL" clId="{7E988403-125C-4A59-8C2D-2072665D5F80}" dt="2022-04-11T16:04:01.487" v="495" actId="26606"/>
          <ac:spMkLst>
            <pc:docMk/>
            <pc:sldMk cId="725136819" sldId="269"/>
            <ac:spMk id="12" creationId="{5B6D324E-2D03-4162-AF1E-D5E32234E254}"/>
          </ac:spMkLst>
        </pc:spChg>
        <pc:spChg chg="del">
          <ac:chgData name="Godderidge, Gary" userId="3412effb-b342-40c9-89d2-b5699927cf09" providerId="ADAL" clId="{7E988403-125C-4A59-8C2D-2072665D5F80}" dt="2022-04-11T16:00:44.196" v="470"/>
          <ac:spMkLst>
            <pc:docMk/>
            <pc:sldMk cId="725136819" sldId="269"/>
            <ac:spMk id="13" creationId="{5B6D324E-2D03-4162-AF1E-D5E32234E254}"/>
          </ac:spMkLst>
        </pc:spChg>
        <pc:spChg chg="add">
          <ac:chgData name="Godderidge, Gary" userId="3412effb-b342-40c9-89d2-b5699927cf09" providerId="ADAL" clId="{7E988403-125C-4A59-8C2D-2072665D5F80}" dt="2022-04-11T16:04:01.487" v="495" actId="26606"/>
          <ac:spMkLst>
            <pc:docMk/>
            <pc:sldMk cId="725136819" sldId="269"/>
            <ac:spMk id="14" creationId="{E53F4E5A-C9EE-4859-B46B-F018F7D73A03}"/>
          </ac:spMkLst>
        </pc:spChg>
        <pc:picChg chg="add mod ord">
          <ac:chgData name="Godderidge, Gary" userId="3412effb-b342-40c9-89d2-b5699927cf09" providerId="ADAL" clId="{7E988403-125C-4A59-8C2D-2072665D5F80}" dt="2022-04-11T16:04:01.487" v="495" actId="26606"/>
          <ac:picMkLst>
            <pc:docMk/>
            <pc:sldMk cId="725136819" sldId="269"/>
            <ac:picMk id="7" creationId="{63F64AEE-D567-4575-A430-065BC4E85FCB}"/>
          </ac:picMkLst>
        </pc:picChg>
        <pc:picChg chg="del">
          <ac:chgData name="Godderidge, Gary" userId="3412effb-b342-40c9-89d2-b5699927cf09" providerId="ADAL" clId="{7E988403-125C-4A59-8C2D-2072665D5F80}" dt="2022-04-11T16:00:57.721" v="492" actId="478"/>
          <ac:picMkLst>
            <pc:docMk/>
            <pc:sldMk cId="725136819" sldId="269"/>
            <ac:picMk id="8" creationId="{7A6E1757-09D6-4799-98DC-EEE594516EDF}"/>
          </ac:picMkLst>
        </pc:picChg>
        <pc:picChg chg="del">
          <ac:chgData name="Godderidge, Gary" userId="3412effb-b342-40c9-89d2-b5699927cf09" providerId="ADAL" clId="{7E988403-125C-4A59-8C2D-2072665D5F80}" dt="2022-04-11T16:00:59.528" v="493" actId="478"/>
          <ac:picMkLst>
            <pc:docMk/>
            <pc:sldMk cId="725136819" sldId="269"/>
            <ac:picMk id="1026" creationId="{D19D38D9-4D50-4B2F-8F6B-DB4AFA48DF1C}"/>
          </ac:picMkLst>
        </pc:picChg>
        <pc:cxnChg chg="add">
          <ac:chgData name="Godderidge, Gary" userId="3412effb-b342-40c9-89d2-b5699927cf09" providerId="ADAL" clId="{7E988403-125C-4A59-8C2D-2072665D5F80}" dt="2022-04-11T16:04:01.487" v="495" actId="26606"/>
          <ac:cxnSpMkLst>
            <pc:docMk/>
            <pc:sldMk cId="725136819" sldId="269"/>
            <ac:cxnSpMk id="16" creationId="{041A955B-D579-48FD-A51C-51B0C0B69F9A}"/>
          </ac:cxnSpMkLst>
        </pc:cxnChg>
      </pc:sldChg>
      <pc:sldChg chg="delSp modSp add del mod setBg delDesignElem">
        <pc:chgData name="Godderidge, Gary" userId="3412effb-b342-40c9-89d2-b5699927cf09" providerId="ADAL" clId="{7E988403-125C-4A59-8C2D-2072665D5F80}" dt="2022-04-11T16:14:55.662" v="655" actId="47"/>
        <pc:sldMkLst>
          <pc:docMk/>
          <pc:sldMk cId="482941266" sldId="270"/>
        </pc:sldMkLst>
        <pc:spChg chg="mod">
          <ac:chgData name="Godderidge, Gary" userId="3412effb-b342-40c9-89d2-b5699927cf09" providerId="ADAL" clId="{7E988403-125C-4A59-8C2D-2072665D5F80}" dt="2022-04-11T16:11:39.712" v="593" actId="20577"/>
          <ac:spMkLst>
            <pc:docMk/>
            <pc:sldMk cId="482941266" sldId="270"/>
            <ac:spMk id="2" creationId="{D0846CB5-9ADE-4AA0-ACA4-0BF8F86CAF12}"/>
          </ac:spMkLst>
        </pc:spChg>
        <pc:spChg chg="del">
          <ac:chgData name="Godderidge, Gary" userId="3412effb-b342-40c9-89d2-b5699927cf09" providerId="ADAL" clId="{7E988403-125C-4A59-8C2D-2072665D5F80}" dt="2022-04-11T16:11:23.705" v="576"/>
          <ac:spMkLst>
            <pc:docMk/>
            <pc:sldMk cId="482941266" sldId="270"/>
            <ac:spMk id="12" creationId="{5B6D324E-2D03-4162-AF1E-D5E32234E254}"/>
          </ac:spMkLst>
        </pc:spChg>
        <pc:spChg chg="del">
          <ac:chgData name="Godderidge, Gary" userId="3412effb-b342-40c9-89d2-b5699927cf09" providerId="ADAL" clId="{7E988403-125C-4A59-8C2D-2072665D5F80}" dt="2022-04-11T16:11:23.705" v="576"/>
          <ac:spMkLst>
            <pc:docMk/>
            <pc:sldMk cId="482941266" sldId="270"/>
            <ac:spMk id="14" creationId="{E53F4E5A-C9EE-4859-B46B-F018F7D73A03}"/>
          </ac:spMkLst>
        </pc:spChg>
        <pc:picChg chg="del">
          <ac:chgData name="Godderidge, Gary" userId="3412effb-b342-40c9-89d2-b5699927cf09" providerId="ADAL" clId="{7E988403-125C-4A59-8C2D-2072665D5F80}" dt="2022-04-11T16:11:28.268" v="577" actId="478"/>
          <ac:picMkLst>
            <pc:docMk/>
            <pc:sldMk cId="482941266" sldId="270"/>
            <ac:picMk id="7" creationId="{63F64AEE-D567-4575-A430-065BC4E85FCB}"/>
          </ac:picMkLst>
        </pc:picChg>
        <pc:cxnChg chg="del">
          <ac:chgData name="Godderidge, Gary" userId="3412effb-b342-40c9-89d2-b5699927cf09" providerId="ADAL" clId="{7E988403-125C-4A59-8C2D-2072665D5F80}" dt="2022-04-11T16:11:23.705" v="576"/>
          <ac:cxnSpMkLst>
            <pc:docMk/>
            <pc:sldMk cId="482941266" sldId="270"/>
            <ac:cxnSpMk id="16" creationId="{041A955B-D579-48FD-A51C-51B0C0B69F9A}"/>
          </ac:cxnSpMkLst>
        </pc:cxnChg>
      </pc:sldChg>
      <pc:sldChg chg="addSp modSp add mod ord modNotesTx">
        <pc:chgData name="Godderidge, Gary" userId="3412effb-b342-40c9-89d2-b5699927cf09" providerId="ADAL" clId="{7E988403-125C-4A59-8C2D-2072665D5F80}" dt="2022-04-18T15:57:07.482" v="3433"/>
        <pc:sldMkLst>
          <pc:docMk/>
          <pc:sldMk cId="3761422374" sldId="271"/>
        </pc:sldMkLst>
        <pc:spChg chg="mod">
          <ac:chgData name="Godderidge, Gary" userId="3412effb-b342-40c9-89d2-b5699927cf09" providerId="ADAL" clId="{7E988403-125C-4A59-8C2D-2072665D5F80}" dt="2022-04-11T16:31:59.945" v="662" actId="1076"/>
          <ac:spMkLst>
            <pc:docMk/>
            <pc:sldMk cId="3761422374" sldId="271"/>
            <ac:spMk id="2" creationId="{D0846CB5-9ADE-4AA0-ACA4-0BF8F86CAF12}"/>
          </ac:spMkLst>
        </pc:spChg>
        <pc:spChg chg="mod">
          <ac:chgData name="Godderidge, Gary" userId="3412effb-b342-40c9-89d2-b5699927cf09" providerId="ADAL" clId="{7E988403-125C-4A59-8C2D-2072665D5F80}" dt="2022-04-18T15:11:02.937" v="3286" actId="403"/>
          <ac:spMkLst>
            <pc:docMk/>
            <pc:sldMk cId="3761422374" sldId="271"/>
            <ac:spMk id="5" creationId="{52897FD5-C73A-4F97-A940-555AD4ED3CA0}"/>
          </ac:spMkLst>
        </pc:spChg>
        <pc:picChg chg="add mod">
          <ac:chgData name="Godderidge, Gary" userId="3412effb-b342-40c9-89d2-b5699927cf09" providerId="ADAL" clId="{7E988403-125C-4A59-8C2D-2072665D5F80}" dt="2022-04-11T19:59:02.522" v="1168" actId="1076"/>
          <ac:picMkLst>
            <pc:docMk/>
            <pc:sldMk cId="3761422374" sldId="271"/>
            <ac:picMk id="7" creationId="{EF34C3FD-2ED0-4D93-A55B-7C441D7FFFA1}"/>
          </ac:picMkLst>
        </pc:picChg>
        <pc:picChg chg="add mod">
          <ac:chgData name="Godderidge, Gary" userId="3412effb-b342-40c9-89d2-b5699927cf09" providerId="ADAL" clId="{7E988403-125C-4A59-8C2D-2072665D5F80}" dt="2022-04-11T19:59:11.006" v="1169" actId="1076"/>
          <ac:picMkLst>
            <pc:docMk/>
            <pc:sldMk cId="3761422374" sldId="271"/>
            <ac:picMk id="2050" creationId="{4989C68A-FE8D-44BD-A359-92B4964BBE22}"/>
          </ac:picMkLst>
        </pc:picChg>
      </pc:sldChg>
      <pc:sldChg chg="addSp delSp modSp add mod ord setBg modNotesTx">
        <pc:chgData name="Godderidge, Gary" userId="3412effb-b342-40c9-89d2-b5699927cf09" providerId="ADAL" clId="{7E988403-125C-4A59-8C2D-2072665D5F80}" dt="2022-04-18T15:56:08.954" v="3431"/>
        <pc:sldMkLst>
          <pc:docMk/>
          <pc:sldMk cId="618447034" sldId="272"/>
        </pc:sldMkLst>
        <pc:spChg chg="mod">
          <ac:chgData name="Godderidge, Gary" userId="3412effb-b342-40c9-89d2-b5699927cf09" providerId="ADAL" clId="{7E988403-125C-4A59-8C2D-2072665D5F80}" dt="2022-04-15T16:55:01.889" v="3037" actId="26606"/>
          <ac:spMkLst>
            <pc:docMk/>
            <pc:sldMk cId="618447034" sldId="272"/>
            <ac:spMk id="2" creationId="{D0846CB5-9ADE-4AA0-ACA4-0BF8F86CAF12}"/>
          </ac:spMkLst>
        </pc:spChg>
        <pc:spChg chg="mod">
          <ac:chgData name="Godderidge, Gary" userId="3412effb-b342-40c9-89d2-b5699927cf09" providerId="ADAL" clId="{7E988403-125C-4A59-8C2D-2072665D5F80}" dt="2022-04-15T16:55:01.889" v="3037" actId="26606"/>
          <ac:spMkLst>
            <pc:docMk/>
            <pc:sldMk cId="618447034" sldId="272"/>
            <ac:spMk id="3" creationId="{7F05D73D-5DCB-47F8-931B-87B641A76FE4}"/>
          </ac:spMkLst>
        </pc:spChg>
        <pc:spChg chg="mod">
          <ac:chgData name="Godderidge, Gary" userId="3412effb-b342-40c9-89d2-b5699927cf09" providerId="ADAL" clId="{7E988403-125C-4A59-8C2D-2072665D5F80}" dt="2022-04-15T16:55:01.889" v="3037" actId="26606"/>
          <ac:spMkLst>
            <pc:docMk/>
            <pc:sldMk cId="618447034" sldId="272"/>
            <ac:spMk id="4" creationId="{B8BF1739-A24A-4F60-A282-F0A4FAB67E31}"/>
          </ac:spMkLst>
        </pc:spChg>
        <pc:spChg chg="mod ord">
          <ac:chgData name="Godderidge, Gary" userId="3412effb-b342-40c9-89d2-b5699927cf09" providerId="ADAL" clId="{7E988403-125C-4A59-8C2D-2072665D5F80}" dt="2022-04-15T16:55:01.889" v="3037" actId="26606"/>
          <ac:spMkLst>
            <pc:docMk/>
            <pc:sldMk cId="618447034" sldId="272"/>
            <ac:spMk id="5" creationId="{52897FD5-C73A-4F97-A940-555AD4ED3CA0}"/>
          </ac:spMkLst>
        </pc:spChg>
        <pc:spChg chg="add">
          <ac:chgData name="Godderidge, Gary" userId="3412effb-b342-40c9-89d2-b5699927cf09" providerId="ADAL" clId="{7E988403-125C-4A59-8C2D-2072665D5F80}" dt="2022-04-15T16:55:01.889" v="3037" actId="26606"/>
          <ac:spMkLst>
            <pc:docMk/>
            <pc:sldMk cId="618447034" sldId="272"/>
            <ac:spMk id="12" creationId="{5B6D324E-2D03-4162-AF1E-D5E32234E254}"/>
          </ac:spMkLst>
        </pc:spChg>
        <pc:spChg chg="add">
          <ac:chgData name="Godderidge, Gary" userId="3412effb-b342-40c9-89d2-b5699927cf09" providerId="ADAL" clId="{7E988403-125C-4A59-8C2D-2072665D5F80}" dt="2022-04-15T16:55:01.889" v="3037" actId="26606"/>
          <ac:spMkLst>
            <pc:docMk/>
            <pc:sldMk cId="618447034" sldId="272"/>
            <ac:spMk id="14" creationId="{60C2BF78-EE5B-49C7-ADD9-58CDBD13E3AA}"/>
          </ac:spMkLst>
        </pc:spChg>
        <pc:picChg chg="add mod">
          <ac:chgData name="Godderidge, Gary" userId="3412effb-b342-40c9-89d2-b5699927cf09" providerId="ADAL" clId="{7E988403-125C-4A59-8C2D-2072665D5F80}" dt="2022-04-15T16:55:01.889" v="3037" actId="26606"/>
          <ac:picMkLst>
            <pc:docMk/>
            <pc:sldMk cId="618447034" sldId="272"/>
            <ac:picMk id="7" creationId="{C7666308-A027-4C62-9EAE-5D48B1E95BEB}"/>
          </ac:picMkLst>
        </pc:picChg>
        <pc:picChg chg="del">
          <ac:chgData name="Godderidge, Gary" userId="3412effb-b342-40c9-89d2-b5699927cf09" providerId="ADAL" clId="{7E988403-125C-4A59-8C2D-2072665D5F80}" dt="2022-04-11T16:35:28.499" v="700" actId="478"/>
          <ac:picMkLst>
            <pc:docMk/>
            <pc:sldMk cId="618447034" sldId="272"/>
            <ac:picMk id="7" creationId="{EF34C3FD-2ED0-4D93-A55B-7C441D7FFFA1}"/>
          </ac:picMkLst>
        </pc:picChg>
        <pc:picChg chg="del">
          <ac:chgData name="Godderidge, Gary" userId="3412effb-b342-40c9-89d2-b5699927cf09" providerId="ADAL" clId="{7E988403-125C-4A59-8C2D-2072665D5F80}" dt="2022-04-11T16:35:26.779" v="699" actId="478"/>
          <ac:picMkLst>
            <pc:docMk/>
            <pc:sldMk cId="618447034" sldId="272"/>
            <ac:picMk id="2050" creationId="{4989C68A-FE8D-44BD-A359-92B4964BBE22}"/>
          </ac:picMkLst>
        </pc:picChg>
      </pc:sldChg>
      <pc:sldChg chg="addSp delSp modSp add mod modNotesTx">
        <pc:chgData name="Godderidge, Gary" userId="3412effb-b342-40c9-89d2-b5699927cf09" providerId="ADAL" clId="{7E988403-125C-4A59-8C2D-2072665D5F80}" dt="2022-04-18T17:08:30.442" v="3451" actId="478"/>
        <pc:sldMkLst>
          <pc:docMk/>
          <pc:sldMk cId="2090012305" sldId="273"/>
        </pc:sldMkLst>
        <pc:spChg chg="mod">
          <ac:chgData name="Godderidge, Gary" userId="3412effb-b342-40c9-89d2-b5699927cf09" providerId="ADAL" clId="{7E988403-125C-4A59-8C2D-2072665D5F80}" dt="2022-04-18T15:10:50.897" v="3284" actId="403"/>
          <ac:spMkLst>
            <pc:docMk/>
            <pc:sldMk cId="2090012305" sldId="273"/>
            <ac:spMk id="5" creationId="{52897FD5-C73A-4F97-A940-555AD4ED3CA0}"/>
          </ac:spMkLst>
        </pc:spChg>
        <pc:picChg chg="add del">
          <ac:chgData name="Godderidge, Gary" userId="3412effb-b342-40c9-89d2-b5699927cf09" providerId="ADAL" clId="{7E988403-125C-4A59-8C2D-2072665D5F80}" dt="2022-04-18T17:08:30.442" v="3451" actId="478"/>
          <ac:picMkLst>
            <pc:docMk/>
            <pc:sldMk cId="2090012305" sldId="273"/>
            <ac:picMk id="1026" creationId="{5DCFBC18-530D-4248-805A-E8505E5486BA}"/>
          </ac:picMkLst>
        </pc:picChg>
      </pc:sldChg>
      <pc:sldChg chg="addSp delSp modSp add mod setBg delDesignElem modNotesTx">
        <pc:chgData name="Godderidge, Gary" userId="3412effb-b342-40c9-89d2-b5699927cf09" providerId="ADAL" clId="{7E988403-125C-4A59-8C2D-2072665D5F80}" dt="2022-04-18T15:14:39.103" v="3332" actId="20577"/>
        <pc:sldMkLst>
          <pc:docMk/>
          <pc:sldMk cId="4071705380" sldId="274"/>
        </pc:sldMkLst>
        <pc:spChg chg="mod">
          <ac:chgData name="Godderidge, Gary" userId="3412effb-b342-40c9-89d2-b5699927cf09" providerId="ADAL" clId="{7E988403-125C-4A59-8C2D-2072665D5F80}" dt="2022-04-11T18:48:06.466" v="1081" actId="26606"/>
          <ac:spMkLst>
            <pc:docMk/>
            <pc:sldMk cId="4071705380" sldId="274"/>
            <ac:spMk id="2" creationId="{D0846CB5-9ADE-4AA0-ACA4-0BF8F86CAF12}"/>
          </ac:spMkLst>
        </pc:spChg>
        <pc:spChg chg="mod">
          <ac:chgData name="Godderidge, Gary" userId="3412effb-b342-40c9-89d2-b5699927cf09" providerId="ADAL" clId="{7E988403-125C-4A59-8C2D-2072665D5F80}" dt="2022-04-11T18:48:06.466" v="1081" actId="26606"/>
          <ac:spMkLst>
            <pc:docMk/>
            <pc:sldMk cId="4071705380" sldId="274"/>
            <ac:spMk id="3" creationId="{7F05D73D-5DCB-47F8-931B-87B641A76FE4}"/>
          </ac:spMkLst>
        </pc:spChg>
        <pc:spChg chg="mod">
          <ac:chgData name="Godderidge, Gary" userId="3412effb-b342-40c9-89d2-b5699927cf09" providerId="ADAL" clId="{7E988403-125C-4A59-8C2D-2072665D5F80}" dt="2022-04-11T18:48:06.466" v="1081" actId="26606"/>
          <ac:spMkLst>
            <pc:docMk/>
            <pc:sldMk cId="4071705380" sldId="274"/>
            <ac:spMk id="4" creationId="{B8BF1739-A24A-4F60-A282-F0A4FAB67E31}"/>
          </ac:spMkLst>
        </pc:spChg>
        <pc:spChg chg="mod ord">
          <ac:chgData name="Godderidge, Gary" userId="3412effb-b342-40c9-89d2-b5699927cf09" providerId="ADAL" clId="{7E988403-125C-4A59-8C2D-2072665D5F80}" dt="2022-04-18T15:14:39.103" v="3332" actId="20577"/>
          <ac:spMkLst>
            <pc:docMk/>
            <pc:sldMk cId="4071705380" sldId="274"/>
            <ac:spMk id="5" creationId="{52897FD5-C73A-4F97-A940-555AD4ED3CA0}"/>
          </ac:spMkLst>
        </pc:spChg>
        <pc:spChg chg="add del">
          <ac:chgData name="Godderidge, Gary" userId="3412effb-b342-40c9-89d2-b5699927cf09" providerId="ADAL" clId="{7E988403-125C-4A59-8C2D-2072665D5F80}" dt="2022-04-11T18:46:27.722" v="1022" actId="22"/>
          <ac:spMkLst>
            <pc:docMk/>
            <pc:sldMk cId="4071705380" sldId="274"/>
            <ac:spMk id="9" creationId="{52F40F18-9A5A-4387-B544-D8C9EA081C19}"/>
          </ac:spMkLst>
        </pc:spChg>
        <pc:spChg chg="del">
          <ac:chgData name="Godderidge, Gary" userId="3412effb-b342-40c9-89d2-b5699927cf09" providerId="ADAL" clId="{7E988403-125C-4A59-8C2D-2072665D5F80}" dt="2022-04-11T18:43:59.248" v="892"/>
          <ac:spMkLst>
            <pc:docMk/>
            <pc:sldMk cId="4071705380" sldId="274"/>
            <ac:spMk id="12" creationId="{5B6D324E-2D03-4162-AF1E-D5E32234E254}"/>
          </ac:spMkLst>
        </pc:spChg>
        <pc:spChg chg="add">
          <ac:chgData name="Godderidge, Gary" userId="3412effb-b342-40c9-89d2-b5699927cf09" providerId="ADAL" clId="{7E988403-125C-4A59-8C2D-2072665D5F80}" dt="2022-04-11T18:48:06.466" v="1081" actId="26606"/>
          <ac:spMkLst>
            <pc:docMk/>
            <pc:sldMk cId="4071705380" sldId="274"/>
            <ac:spMk id="15" creationId="{5B6D324E-2D03-4162-AF1E-D5E32234E254}"/>
          </ac:spMkLst>
        </pc:spChg>
        <pc:spChg chg="add">
          <ac:chgData name="Godderidge, Gary" userId="3412effb-b342-40c9-89d2-b5699927cf09" providerId="ADAL" clId="{7E988403-125C-4A59-8C2D-2072665D5F80}" dt="2022-04-11T18:48:06.466" v="1081" actId="26606"/>
          <ac:spMkLst>
            <pc:docMk/>
            <pc:sldMk cId="4071705380" sldId="274"/>
            <ac:spMk id="17" creationId="{0B67D982-25C5-4CC2-AA64-276BE3B2CA75}"/>
          </ac:spMkLst>
        </pc:spChg>
        <pc:picChg chg="del">
          <ac:chgData name="Godderidge, Gary" userId="3412effb-b342-40c9-89d2-b5699927cf09" providerId="ADAL" clId="{7E988403-125C-4A59-8C2D-2072665D5F80}" dt="2022-04-11T18:47:24.086" v="1079" actId="478"/>
          <ac:picMkLst>
            <pc:docMk/>
            <pc:sldMk cId="4071705380" sldId="274"/>
            <ac:picMk id="7" creationId="{F017E06E-02C3-43FD-9223-B55F1398A65A}"/>
          </ac:picMkLst>
        </pc:picChg>
        <pc:picChg chg="add mod">
          <ac:chgData name="Godderidge, Gary" userId="3412effb-b342-40c9-89d2-b5699927cf09" providerId="ADAL" clId="{7E988403-125C-4A59-8C2D-2072665D5F80}" dt="2022-04-11T18:48:06.466" v="1081" actId="26606"/>
          <ac:picMkLst>
            <pc:docMk/>
            <pc:sldMk cId="4071705380" sldId="274"/>
            <ac:picMk id="10" creationId="{668508ED-DD2F-4841-9CAA-595A3DD8A04A}"/>
          </ac:picMkLst>
        </pc:picChg>
      </pc:sldChg>
      <pc:sldChg chg="addSp delSp modSp add mod setBg modNotesTx">
        <pc:chgData name="Godderidge, Gary" userId="3412effb-b342-40c9-89d2-b5699927cf09" providerId="ADAL" clId="{7E988403-125C-4A59-8C2D-2072665D5F80}" dt="2022-04-18T15:27:34.095" v="3429" actId="20577"/>
        <pc:sldMkLst>
          <pc:docMk/>
          <pc:sldMk cId="924424578" sldId="275"/>
        </pc:sldMkLst>
        <pc:spChg chg="mod">
          <ac:chgData name="Godderidge, Gary" userId="3412effb-b342-40c9-89d2-b5699927cf09" providerId="ADAL" clId="{7E988403-125C-4A59-8C2D-2072665D5F80}" dt="2022-04-11T18:50:51.418" v="1084" actId="26606"/>
          <ac:spMkLst>
            <pc:docMk/>
            <pc:sldMk cId="924424578" sldId="275"/>
            <ac:spMk id="2" creationId="{D0846CB5-9ADE-4AA0-ACA4-0BF8F86CAF12}"/>
          </ac:spMkLst>
        </pc:spChg>
        <pc:spChg chg="mod ord">
          <ac:chgData name="Godderidge, Gary" userId="3412effb-b342-40c9-89d2-b5699927cf09" providerId="ADAL" clId="{7E988403-125C-4A59-8C2D-2072665D5F80}" dt="2022-04-11T18:50:51.418" v="1084" actId="26606"/>
          <ac:spMkLst>
            <pc:docMk/>
            <pc:sldMk cId="924424578" sldId="275"/>
            <ac:spMk id="5" creationId="{52897FD5-C73A-4F97-A940-555AD4ED3CA0}"/>
          </ac:spMkLst>
        </pc:spChg>
        <pc:spChg chg="add mod ord">
          <ac:chgData name="Godderidge, Gary" userId="3412effb-b342-40c9-89d2-b5699927cf09" providerId="ADAL" clId="{7E988403-125C-4A59-8C2D-2072665D5F80}" dt="2022-04-18T15:27:13.259" v="3385" actId="313"/>
          <ac:spMkLst>
            <pc:docMk/>
            <pc:sldMk cId="924424578" sldId="275"/>
            <ac:spMk id="8" creationId="{7F9472C3-799B-4016-B543-28352770780F}"/>
          </ac:spMkLst>
        </pc:spChg>
        <pc:spChg chg="add">
          <ac:chgData name="Godderidge, Gary" userId="3412effb-b342-40c9-89d2-b5699927cf09" providerId="ADAL" clId="{7E988403-125C-4A59-8C2D-2072665D5F80}" dt="2022-04-11T18:50:51.418" v="1084" actId="26606"/>
          <ac:spMkLst>
            <pc:docMk/>
            <pc:sldMk cId="924424578" sldId="275"/>
            <ac:spMk id="15" creationId="{5B6D324E-2D03-4162-AF1E-D5E32234E254}"/>
          </ac:spMkLst>
        </pc:spChg>
        <pc:spChg chg="add">
          <ac:chgData name="Godderidge, Gary" userId="3412effb-b342-40c9-89d2-b5699927cf09" providerId="ADAL" clId="{7E988403-125C-4A59-8C2D-2072665D5F80}" dt="2022-04-11T18:50:51.418" v="1084" actId="26606"/>
          <ac:spMkLst>
            <pc:docMk/>
            <pc:sldMk cId="924424578" sldId="275"/>
            <ac:spMk id="17" creationId="{E53F4E5A-C9EE-4859-B46B-F018F7D73A03}"/>
          </ac:spMkLst>
        </pc:spChg>
        <pc:picChg chg="del">
          <ac:chgData name="Godderidge, Gary" userId="3412effb-b342-40c9-89d2-b5699927cf09" providerId="ADAL" clId="{7E988403-125C-4A59-8C2D-2072665D5F80}" dt="2022-04-11T18:48:19.694" v="1082" actId="478"/>
          <ac:picMkLst>
            <pc:docMk/>
            <pc:sldMk cId="924424578" sldId="275"/>
            <ac:picMk id="7" creationId="{F017E06E-02C3-43FD-9223-B55F1398A65A}"/>
          </ac:picMkLst>
        </pc:picChg>
        <pc:picChg chg="add mod ord">
          <ac:chgData name="Godderidge, Gary" userId="3412effb-b342-40c9-89d2-b5699927cf09" providerId="ADAL" clId="{7E988403-125C-4A59-8C2D-2072665D5F80}" dt="2022-04-11T18:50:51.418" v="1084" actId="26606"/>
          <ac:picMkLst>
            <pc:docMk/>
            <pc:sldMk cId="924424578" sldId="275"/>
            <ac:picMk id="10" creationId="{9BF461F0-8CCA-4D11-A110-F487686C03C6}"/>
          </ac:picMkLst>
        </pc:picChg>
        <pc:cxnChg chg="add">
          <ac:chgData name="Godderidge, Gary" userId="3412effb-b342-40c9-89d2-b5699927cf09" providerId="ADAL" clId="{7E988403-125C-4A59-8C2D-2072665D5F80}" dt="2022-04-11T18:50:51.418" v="1084" actId="26606"/>
          <ac:cxnSpMkLst>
            <pc:docMk/>
            <pc:sldMk cId="924424578" sldId="275"/>
            <ac:cxnSpMk id="19" creationId="{041A955B-D579-48FD-A51C-51B0C0B69F9A}"/>
          </ac:cxnSpMkLst>
        </pc:cxnChg>
      </pc:sldChg>
      <pc:sldChg chg="delSp add del setBg delDesignElem modNotesTx">
        <pc:chgData name="Godderidge, Gary" userId="3412effb-b342-40c9-89d2-b5699927cf09" providerId="ADAL" clId="{7E988403-125C-4A59-8C2D-2072665D5F80}" dt="2022-04-13T15:31:37.513" v="2628" actId="20577"/>
        <pc:sldMkLst>
          <pc:docMk/>
          <pc:sldMk cId="2041180860" sldId="276"/>
        </pc:sldMkLst>
        <pc:spChg chg="del">
          <ac:chgData name="Godderidge, Gary" userId="3412effb-b342-40c9-89d2-b5699927cf09" providerId="ADAL" clId="{7E988403-125C-4A59-8C2D-2072665D5F80}" dt="2022-04-12T16:57:43.117" v="1247"/>
          <ac:spMkLst>
            <pc:docMk/>
            <pc:sldMk cId="2041180860" sldId="276"/>
            <ac:spMk id="14" creationId="{5B6D324E-2D03-4162-AF1E-D5E32234E254}"/>
          </ac:spMkLst>
        </pc:spChg>
        <pc:spChg chg="del">
          <ac:chgData name="Godderidge, Gary" userId="3412effb-b342-40c9-89d2-b5699927cf09" providerId="ADAL" clId="{7E988403-125C-4A59-8C2D-2072665D5F80}" dt="2022-04-13T15:13:42.760" v="1821"/>
          <ac:spMkLst>
            <pc:docMk/>
            <pc:sldMk cId="2041180860" sldId="276"/>
            <ac:spMk id="21" creationId="{5B6D324E-2D03-4162-AF1E-D5E32234E254}"/>
          </ac:spMkLst>
        </pc:spChg>
      </pc:sldChg>
      <pc:sldChg chg="addSp delSp add del setBg delDesignElem">
        <pc:chgData name="Godderidge, Gary" userId="3412effb-b342-40c9-89d2-b5699927cf09" providerId="ADAL" clId="{7E988403-125C-4A59-8C2D-2072665D5F80}" dt="2022-04-12T16:57:33.925" v="1245"/>
        <pc:sldMkLst>
          <pc:docMk/>
          <pc:sldMk cId="4183372470" sldId="276"/>
        </pc:sldMkLst>
        <pc:spChg chg="add del">
          <ac:chgData name="Godderidge, Gary" userId="3412effb-b342-40c9-89d2-b5699927cf09" providerId="ADAL" clId="{7E988403-125C-4A59-8C2D-2072665D5F80}" dt="2022-04-12T16:57:33.925" v="1245"/>
          <ac:spMkLst>
            <pc:docMk/>
            <pc:sldMk cId="4183372470" sldId="276"/>
            <ac:spMk id="12" creationId="{5B6D324E-2D03-4162-AF1E-D5E32234E254}"/>
          </ac:spMkLst>
        </pc:spChg>
      </pc:sldChg>
      <pc:sldChg chg="delSp add del setBg delDesignElem modNotesTx">
        <pc:chgData name="Godderidge, Gary" userId="3412effb-b342-40c9-89d2-b5699927cf09" providerId="ADAL" clId="{7E988403-125C-4A59-8C2D-2072665D5F80}" dt="2022-04-13T15:13:44.717" v="1822" actId="47"/>
        <pc:sldMkLst>
          <pc:docMk/>
          <pc:sldMk cId="1916786165" sldId="277"/>
        </pc:sldMkLst>
        <pc:spChg chg="del">
          <ac:chgData name="Godderidge, Gary" userId="3412effb-b342-40c9-89d2-b5699927cf09" providerId="ADAL" clId="{7E988403-125C-4A59-8C2D-2072665D5F80}" dt="2022-04-12T16:59:50.285" v="1249"/>
          <ac:spMkLst>
            <pc:docMk/>
            <pc:sldMk cId="1916786165" sldId="277"/>
            <ac:spMk id="21" creationId="{5B6D324E-2D03-4162-AF1E-D5E32234E254}"/>
          </ac:spMkLst>
        </pc:spChg>
      </pc:sldChg>
      <pc:sldChg chg="modSp add mod modNotesTx">
        <pc:chgData name="Godderidge, Gary" userId="3412effb-b342-40c9-89d2-b5699927cf09" providerId="ADAL" clId="{7E988403-125C-4A59-8C2D-2072665D5F80}" dt="2022-04-18T15:03:24.113" v="3282" actId="20577"/>
        <pc:sldMkLst>
          <pc:docMk/>
          <pc:sldMk cId="849860443" sldId="278"/>
        </pc:sldMkLst>
        <pc:spChg chg="mod">
          <ac:chgData name="Godderidge, Gary" userId="3412effb-b342-40c9-89d2-b5699927cf09" providerId="ADAL" clId="{7E988403-125C-4A59-8C2D-2072665D5F80}" dt="2022-04-18T15:03:24.113" v="3282" actId="20577"/>
          <ac:spMkLst>
            <pc:docMk/>
            <pc:sldMk cId="849860443" sldId="278"/>
            <ac:spMk id="10" creationId="{7C9C9576-CA46-43B5-8799-7B5806F3B6DB}"/>
          </ac:spMkLst>
        </pc:spChg>
      </pc:sldChg>
      <pc:sldChg chg="delSp modSp add mod">
        <pc:chgData name="Godderidge, Gary" userId="3412effb-b342-40c9-89d2-b5699927cf09" providerId="ADAL" clId="{7E988403-125C-4A59-8C2D-2072665D5F80}" dt="2022-04-18T17:09:44.713" v="3543" actId="313"/>
        <pc:sldMkLst>
          <pc:docMk/>
          <pc:sldMk cId="4293466237" sldId="279"/>
        </pc:sldMkLst>
        <pc:spChg chg="mod">
          <ac:chgData name="Godderidge, Gary" userId="3412effb-b342-40c9-89d2-b5699927cf09" providerId="ADAL" clId="{7E988403-125C-4A59-8C2D-2072665D5F80}" dt="2022-04-18T17:09:44.713" v="3543" actId="313"/>
          <ac:spMkLst>
            <pc:docMk/>
            <pc:sldMk cId="4293466237" sldId="279"/>
            <ac:spMk id="2" creationId="{D0846CB5-9ADE-4AA0-ACA4-0BF8F86CAF12}"/>
          </ac:spMkLst>
        </pc:spChg>
        <pc:spChg chg="del">
          <ac:chgData name="Godderidge, Gary" userId="3412effb-b342-40c9-89d2-b5699927cf09" providerId="ADAL" clId="{7E988403-125C-4A59-8C2D-2072665D5F80}" dt="2022-04-18T17:08:41.634" v="3453" actId="478"/>
          <ac:spMkLst>
            <pc:docMk/>
            <pc:sldMk cId="4293466237" sldId="279"/>
            <ac:spMk id="5" creationId="{52897FD5-C73A-4F97-A940-555AD4ED3CA0}"/>
          </ac:spMkLst>
        </pc:spChg>
        <pc:picChg chg="mod">
          <ac:chgData name="Godderidge, Gary" userId="3412effb-b342-40c9-89d2-b5699927cf09" providerId="ADAL" clId="{7E988403-125C-4A59-8C2D-2072665D5F80}" dt="2022-04-18T17:09:07.735" v="3481" actId="1076"/>
          <ac:picMkLst>
            <pc:docMk/>
            <pc:sldMk cId="4293466237" sldId="279"/>
            <ac:picMk id="1026" creationId="{5DCFBC18-530D-4248-805A-E8505E5486BA}"/>
          </ac:picMkLst>
        </pc:picChg>
      </pc:sldChg>
    </pc:docChg>
  </pc:docChgLst>
  <pc:docChgLst>
    <pc:chgData name="Godderidge, Gary" userId="3412effb-b342-40c9-89d2-b5699927cf09" providerId="ADAL" clId="{8C6C7239-3D32-4466-B87B-22E5B334B126}"/>
    <pc:docChg chg="custSel addSld delSld modSld sldOrd">
      <pc:chgData name="Godderidge, Gary" userId="3412effb-b342-40c9-89d2-b5699927cf09" providerId="ADAL" clId="{8C6C7239-3D32-4466-B87B-22E5B334B126}" dt="2023-01-26T19:45:40.786" v="47" actId="47"/>
      <pc:docMkLst>
        <pc:docMk/>
      </pc:docMkLst>
      <pc:sldChg chg="modSp mod">
        <pc:chgData name="Godderidge, Gary" userId="3412effb-b342-40c9-89d2-b5699927cf09" providerId="ADAL" clId="{8C6C7239-3D32-4466-B87B-22E5B334B126}" dt="2023-01-25T21:23:42.896" v="3" actId="20577"/>
        <pc:sldMkLst>
          <pc:docMk/>
          <pc:sldMk cId="1139973589" sldId="257"/>
        </pc:sldMkLst>
        <pc:spChg chg="mod">
          <ac:chgData name="Godderidge, Gary" userId="3412effb-b342-40c9-89d2-b5699927cf09" providerId="ADAL" clId="{8C6C7239-3D32-4466-B87B-22E5B334B126}" dt="2023-01-25T21:23:42.896" v="3" actId="20577"/>
          <ac:spMkLst>
            <pc:docMk/>
            <pc:sldMk cId="1139973589" sldId="257"/>
            <ac:spMk id="2" creationId="{0DDB5BC3-A57E-405A-86CC-AFF093145FB3}"/>
          </ac:spMkLst>
        </pc:spChg>
      </pc:sldChg>
      <pc:sldChg chg="add">
        <pc:chgData name="Godderidge, Gary" userId="3412effb-b342-40c9-89d2-b5699927cf09" providerId="ADAL" clId="{8C6C7239-3D32-4466-B87B-22E5B334B126}" dt="2023-01-26T19:45:38.835" v="46"/>
        <pc:sldMkLst>
          <pc:docMk/>
          <pc:sldMk cId="97000464" sldId="317"/>
        </pc:sldMkLst>
      </pc:sldChg>
      <pc:sldChg chg="add del">
        <pc:chgData name="Godderidge, Gary" userId="3412effb-b342-40c9-89d2-b5699927cf09" providerId="ADAL" clId="{8C6C7239-3D32-4466-B87B-22E5B334B126}" dt="2023-01-25T21:24:27.267" v="20"/>
        <pc:sldMkLst>
          <pc:docMk/>
          <pc:sldMk cId="1713275242" sldId="319"/>
        </pc:sldMkLst>
      </pc:sldChg>
      <pc:sldChg chg="del">
        <pc:chgData name="Godderidge, Gary" userId="3412effb-b342-40c9-89d2-b5699927cf09" providerId="ADAL" clId="{8C6C7239-3D32-4466-B87B-22E5B334B126}" dt="2023-01-25T21:23:58.010" v="19" actId="47"/>
        <pc:sldMkLst>
          <pc:docMk/>
          <pc:sldMk cId="2152091244" sldId="337"/>
        </pc:sldMkLst>
      </pc:sldChg>
      <pc:sldChg chg="add del">
        <pc:chgData name="Godderidge, Gary" userId="3412effb-b342-40c9-89d2-b5699927cf09" providerId="ADAL" clId="{8C6C7239-3D32-4466-B87B-22E5B334B126}" dt="2023-01-25T21:24:37.010" v="33" actId="47"/>
        <pc:sldMkLst>
          <pc:docMk/>
          <pc:sldMk cId="444265480" sldId="439"/>
        </pc:sldMkLst>
      </pc:sldChg>
      <pc:sldChg chg="del">
        <pc:chgData name="Godderidge, Gary" userId="3412effb-b342-40c9-89d2-b5699927cf09" providerId="ADAL" clId="{8C6C7239-3D32-4466-B87B-22E5B334B126}" dt="2023-01-25T21:24:42.321" v="34" actId="47"/>
        <pc:sldMkLst>
          <pc:docMk/>
          <pc:sldMk cId="2290252099" sldId="483"/>
        </pc:sldMkLst>
      </pc:sldChg>
      <pc:sldChg chg="modSp del mod">
        <pc:chgData name="Godderidge, Gary" userId="3412effb-b342-40c9-89d2-b5699927cf09" providerId="ADAL" clId="{8C6C7239-3D32-4466-B87B-22E5B334B126}" dt="2023-01-26T19:45:40.786" v="47" actId="47"/>
        <pc:sldMkLst>
          <pc:docMk/>
          <pc:sldMk cId="1569841338" sldId="488"/>
        </pc:sldMkLst>
        <pc:spChg chg="mod">
          <ac:chgData name="Godderidge, Gary" userId="3412effb-b342-40c9-89d2-b5699927cf09" providerId="ADAL" clId="{8C6C7239-3D32-4466-B87B-22E5B334B126}" dt="2023-01-25T21:23:53.967" v="17" actId="20577"/>
          <ac:spMkLst>
            <pc:docMk/>
            <pc:sldMk cId="1569841338" sldId="488"/>
            <ac:spMk id="9" creationId="{3D6689FA-A3F6-475C-994D-D32D7ABBE367}"/>
          </ac:spMkLst>
        </pc:spChg>
      </pc:sldChg>
      <pc:sldChg chg="ord">
        <pc:chgData name="Godderidge, Gary" userId="3412effb-b342-40c9-89d2-b5699927cf09" providerId="ADAL" clId="{8C6C7239-3D32-4466-B87B-22E5B334B126}" dt="2023-01-26T15:10:32.299" v="45"/>
        <pc:sldMkLst>
          <pc:docMk/>
          <pc:sldMk cId="2265948909" sldId="521"/>
        </pc:sldMkLst>
      </pc:sldChg>
      <pc:sldChg chg="del">
        <pc:chgData name="Godderidge, Gary" userId="3412effb-b342-40c9-89d2-b5699927cf09" providerId="ADAL" clId="{8C6C7239-3D32-4466-B87B-22E5B334B126}" dt="2023-01-25T21:24:56.766" v="35" actId="47"/>
        <pc:sldMkLst>
          <pc:docMk/>
          <pc:sldMk cId="3514349840" sldId="593"/>
        </pc:sldMkLst>
      </pc:sldChg>
      <pc:sldChg chg="del">
        <pc:chgData name="Godderidge, Gary" userId="3412effb-b342-40c9-89d2-b5699927cf09" providerId="ADAL" clId="{8C6C7239-3D32-4466-B87B-22E5B334B126}" dt="2023-01-25T21:24:58.093" v="37" actId="47"/>
        <pc:sldMkLst>
          <pc:docMk/>
          <pc:sldMk cId="1442745511" sldId="594"/>
        </pc:sldMkLst>
      </pc:sldChg>
      <pc:sldChg chg="del">
        <pc:chgData name="Godderidge, Gary" userId="3412effb-b342-40c9-89d2-b5699927cf09" providerId="ADAL" clId="{8C6C7239-3D32-4466-B87B-22E5B334B126}" dt="2023-01-25T21:24:59.074" v="38" actId="47"/>
        <pc:sldMkLst>
          <pc:docMk/>
          <pc:sldMk cId="3881276199" sldId="595"/>
        </pc:sldMkLst>
      </pc:sldChg>
      <pc:sldChg chg="del">
        <pc:chgData name="Godderidge, Gary" userId="3412effb-b342-40c9-89d2-b5699927cf09" providerId="ADAL" clId="{8C6C7239-3D32-4466-B87B-22E5B334B126}" dt="2023-01-25T21:25:11.926" v="39" actId="47"/>
        <pc:sldMkLst>
          <pc:docMk/>
          <pc:sldMk cId="1154559604" sldId="596"/>
        </pc:sldMkLst>
      </pc:sldChg>
      <pc:sldChg chg="del">
        <pc:chgData name="Godderidge, Gary" userId="3412effb-b342-40c9-89d2-b5699927cf09" providerId="ADAL" clId="{8C6C7239-3D32-4466-B87B-22E5B334B126}" dt="2023-01-25T21:25:12.212" v="40" actId="47"/>
        <pc:sldMkLst>
          <pc:docMk/>
          <pc:sldMk cId="1302077701" sldId="597"/>
        </pc:sldMkLst>
      </pc:sldChg>
      <pc:sldChg chg="del">
        <pc:chgData name="Godderidge, Gary" userId="3412effb-b342-40c9-89d2-b5699927cf09" providerId="ADAL" clId="{8C6C7239-3D32-4466-B87B-22E5B334B126}" dt="2023-01-25T21:24:57.305" v="36" actId="47"/>
        <pc:sldMkLst>
          <pc:docMk/>
          <pc:sldMk cId="1789009585" sldId="599"/>
        </pc:sldMkLst>
      </pc:sldChg>
      <pc:sldChg chg="add">
        <pc:chgData name="Godderidge, Gary" userId="3412effb-b342-40c9-89d2-b5699927cf09" providerId="ADAL" clId="{8C6C7239-3D32-4466-B87B-22E5B334B126}" dt="2023-01-25T21:24:27.267" v="20"/>
        <pc:sldMkLst>
          <pc:docMk/>
          <pc:sldMk cId="4168112183" sldId="600"/>
        </pc:sldMkLst>
      </pc:sldChg>
      <pc:sldChg chg="modSp add mod">
        <pc:chgData name="Godderidge, Gary" userId="3412effb-b342-40c9-89d2-b5699927cf09" providerId="ADAL" clId="{8C6C7239-3D32-4466-B87B-22E5B334B126}" dt="2023-01-25T21:24:27.338" v="25" actId="27636"/>
        <pc:sldMkLst>
          <pc:docMk/>
          <pc:sldMk cId="593416262" sldId="601"/>
        </pc:sldMkLst>
        <pc:spChg chg="mod">
          <ac:chgData name="Godderidge, Gary" userId="3412effb-b342-40c9-89d2-b5699927cf09" providerId="ADAL" clId="{8C6C7239-3D32-4466-B87B-22E5B334B126}" dt="2023-01-25T21:24:27.338" v="25" actId="27636"/>
          <ac:spMkLst>
            <pc:docMk/>
            <pc:sldMk cId="593416262" sldId="601"/>
            <ac:spMk id="5" creationId="{23D17E51-8D9A-5E4F-CA7C-F47525D08946}"/>
          </ac:spMkLst>
        </pc:spChg>
      </pc:sldChg>
      <pc:sldChg chg="add">
        <pc:chgData name="Godderidge, Gary" userId="3412effb-b342-40c9-89d2-b5699927cf09" providerId="ADAL" clId="{8C6C7239-3D32-4466-B87B-22E5B334B126}" dt="2023-01-25T21:25:38.873" v="41"/>
        <pc:sldMkLst>
          <pc:docMk/>
          <pc:sldMk cId="251303078" sldId="602"/>
        </pc:sldMkLst>
      </pc:sldChg>
      <pc:sldChg chg="modSp add mod">
        <pc:chgData name="Godderidge, Gary" userId="3412effb-b342-40c9-89d2-b5699927cf09" providerId="ADAL" clId="{8C6C7239-3D32-4466-B87B-22E5B334B126}" dt="2023-01-25T21:24:27.321" v="21" actId="27636"/>
        <pc:sldMkLst>
          <pc:docMk/>
          <pc:sldMk cId="2107950263" sldId="606"/>
        </pc:sldMkLst>
        <pc:spChg chg="mod">
          <ac:chgData name="Godderidge, Gary" userId="3412effb-b342-40c9-89d2-b5699927cf09" providerId="ADAL" clId="{8C6C7239-3D32-4466-B87B-22E5B334B126}" dt="2023-01-25T21:24:27.321" v="21" actId="27636"/>
          <ac:spMkLst>
            <pc:docMk/>
            <pc:sldMk cId="2107950263" sldId="606"/>
            <ac:spMk id="5" creationId="{23D17E51-8D9A-5E4F-CA7C-F47525D08946}"/>
          </ac:spMkLst>
        </pc:spChg>
      </pc:sldChg>
      <pc:sldChg chg="modSp add mod">
        <pc:chgData name="Godderidge, Gary" userId="3412effb-b342-40c9-89d2-b5699927cf09" providerId="ADAL" clId="{8C6C7239-3D32-4466-B87B-22E5B334B126}" dt="2023-01-25T21:24:27.325" v="22" actId="27636"/>
        <pc:sldMkLst>
          <pc:docMk/>
          <pc:sldMk cId="1798378735" sldId="607"/>
        </pc:sldMkLst>
        <pc:spChg chg="mod">
          <ac:chgData name="Godderidge, Gary" userId="3412effb-b342-40c9-89d2-b5699927cf09" providerId="ADAL" clId="{8C6C7239-3D32-4466-B87B-22E5B334B126}" dt="2023-01-25T21:24:27.325" v="22" actId="27636"/>
          <ac:spMkLst>
            <pc:docMk/>
            <pc:sldMk cId="1798378735" sldId="607"/>
            <ac:spMk id="5" creationId="{23D17E51-8D9A-5E4F-CA7C-F47525D08946}"/>
          </ac:spMkLst>
        </pc:spChg>
      </pc:sldChg>
      <pc:sldChg chg="modSp add mod">
        <pc:chgData name="Godderidge, Gary" userId="3412effb-b342-40c9-89d2-b5699927cf09" providerId="ADAL" clId="{8C6C7239-3D32-4466-B87B-22E5B334B126}" dt="2023-01-25T21:24:27.329" v="23" actId="27636"/>
        <pc:sldMkLst>
          <pc:docMk/>
          <pc:sldMk cId="3478789280" sldId="608"/>
        </pc:sldMkLst>
        <pc:spChg chg="mod">
          <ac:chgData name="Godderidge, Gary" userId="3412effb-b342-40c9-89d2-b5699927cf09" providerId="ADAL" clId="{8C6C7239-3D32-4466-B87B-22E5B334B126}" dt="2023-01-25T21:24:27.329" v="23" actId="27636"/>
          <ac:spMkLst>
            <pc:docMk/>
            <pc:sldMk cId="3478789280" sldId="608"/>
            <ac:spMk id="5" creationId="{23D17E51-8D9A-5E4F-CA7C-F47525D08946}"/>
          </ac:spMkLst>
        </pc:spChg>
      </pc:sldChg>
      <pc:sldChg chg="modSp add mod">
        <pc:chgData name="Godderidge, Gary" userId="3412effb-b342-40c9-89d2-b5699927cf09" providerId="ADAL" clId="{8C6C7239-3D32-4466-B87B-22E5B334B126}" dt="2023-01-25T21:24:27.334" v="24" actId="27636"/>
        <pc:sldMkLst>
          <pc:docMk/>
          <pc:sldMk cId="3148954778" sldId="609"/>
        </pc:sldMkLst>
        <pc:spChg chg="mod">
          <ac:chgData name="Godderidge, Gary" userId="3412effb-b342-40c9-89d2-b5699927cf09" providerId="ADAL" clId="{8C6C7239-3D32-4466-B87B-22E5B334B126}" dt="2023-01-25T21:24:27.334" v="24" actId="27636"/>
          <ac:spMkLst>
            <pc:docMk/>
            <pc:sldMk cId="3148954778" sldId="609"/>
            <ac:spMk id="5" creationId="{23D17E51-8D9A-5E4F-CA7C-F47525D08946}"/>
          </ac:spMkLst>
        </pc:spChg>
      </pc:sldChg>
      <pc:sldChg chg="add">
        <pc:chgData name="Godderidge, Gary" userId="3412effb-b342-40c9-89d2-b5699927cf09" providerId="ADAL" clId="{8C6C7239-3D32-4466-B87B-22E5B334B126}" dt="2023-01-25T21:24:27.267" v="20"/>
        <pc:sldMkLst>
          <pc:docMk/>
          <pc:sldMk cId="881386595" sldId="610"/>
        </pc:sldMkLst>
      </pc:sldChg>
      <pc:sldChg chg="modSp add del mod">
        <pc:chgData name="Godderidge, Gary" userId="3412effb-b342-40c9-89d2-b5699927cf09" providerId="ADAL" clId="{8C6C7239-3D32-4466-B87B-22E5B334B126}" dt="2023-01-25T21:24:33.339" v="29" actId="47"/>
        <pc:sldMkLst>
          <pc:docMk/>
          <pc:sldMk cId="2090070559" sldId="611"/>
        </pc:sldMkLst>
        <pc:spChg chg="mod">
          <ac:chgData name="Godderidge, Gary" userId="3412effb-b342-40c9-89d2-b5699927cf09" providerId="ADAL" clId="{8C6C7239-3D32-4466-B87B-22E5B334B126}" dt="2023-01-25T21:24:27.341" v="26" actId="27636"/>
          <ac:spMkLst>
            <pc:docMk/>
            <pc:sldMk cId="2090070559" sldId="611"/>
            <ac:spMk id="5" creationId="{23D17E51-8D9A-5E4F-CA7C-F47525D08946}"/>
          </ac:spMkLst>
        </pc:spChg>
      </pc:sldChg>
      <pc:sldChg chg="modSp add del mod">
        <pc:chgData name="Godderidge, Gary" userId="3412effb-b342-40c9-89d2-b5699927cf09" providerId="ADAL" clId="{8C6C7239-3D32-4466-B87B-22E5B334B126}" dt="2023-01-25T21:24:33.901" v="30" actId="47"/>
        <pc:sldMkLst>
          <pc:docMk/>
          <pc:sldMk cId="2870415875" sldId="612"/>
        </pc:sldMkLst>
        <pc:spChg chg="mod">
          <ac:chgData name="Godderidge, Gary" userId="3412effb-b342-40c9-89d2-b5699927cf09" providerId="ADAL" clId="{8C6C7239-3D32-4466-B87B-22E5B334B126}" dt="2023-01-25T21:24:27.344" v="27" actId="27636"/>
          <ac:spMkLst>
            <pc:docMk/>
            <pc:sldMk cId="2870415875" sldId="612"/>
            <ac:spMk id="5" creationId="{23D17E51-8D9A-5E4F-CA7C-F47525D08946}"/>
          </ac:spMkLst>
        </pc:spChg>
      </pc:sldChg>
      <pc:sldChg chg="add del">
        <pc:chgData name="Godderidge, Gary" userId="3412effb-b342-40c9-89d2-b5699927cf09" providerId="ADAL" clId="{8C6C7239-3D32-4466-B87B-22E5B334B126}" dt="2023-01-25T21:24:34.535" v="31" actId="47"/>
        <pc:sldMkLst>
          <pc:docMk/>
          <pc:sldMk cId="2516834868" sldId="613"/>
        </pc:sldMkLst>
      </pc:sldChg>
      <pc:sldChg chg="modSp add del mod">
        <pc:chgData name="Godderidge, Gary" userId="3412effb-b342-40c9-89d2-b5699927cf09" providerId="ADAL" clId="{8C6C7239-3D32-4466-B87B-22E5B334B126}" dt="2023-01-25T21:24:35.647" v="32" actId="47"/>
        <pc:sldMkLst>
          <pc:docMk/>
          <pc:sldMk cId="1482200801" sldId="614"/>
        </pc:sldMkLst>
        <pc:spChg chg="mod">
          <ac:chgData name="Godderidge, Gary" userId="3412effb-b342-40c9-89d2-b5699927cf09" providerId="ADAL" clId="{8C6C7239-3D32-4466-B87B-22E5B334B126}" dt="2023-01-25T21:24:27.359" v="28" actId="27636"/>
          <ac:spMkLst>
            <pc:docMk/>
            <pc:sldMk cId="1482200801" sldId="614"/>
            <ac:spMk id="5" creationId="{00000000-0000-0000-0000-000000000000}"/>
          </ac:spMkLst>
        </pc:spChg>
      </pc:sldChg>
    </pc:docChg>
  </pc:docChgLst>
  <pc:docChgLst>
    <pc:chgData name="Godderidge, Gary" userId="3412effb-b342-40c9-89d2-b5699927cf09" providerId="ADAL" clId="{7079E391-AFC0-42D9-90EB-9E8010E648CE}"/>
    <pc:docChg chg="undo custSel addSld delSld modSld">
      <pc:chgData name="Godderidge, Gary" userId="3412effb-b342-40c9-89d2-b5699927cf09" providerId="ADAL" clId="{7079E391-AFC0-42D9-90EB-9E8010E648CE}" dt="2023-01-18T23:36:54.906" v="1021" actId="20577"/>
      <pc:docMkLst>
        <pc:docMk/>
      </pc:docMkLst>
      <pc:sldChg chg="modSp mod">
        <pc:chgData name="Godderidge, Gary" userId="3412effb-b342-40c9-89d2-b5699927cf09" providerId="ADAL" clId="{7079E391-AFC0-42D9-90EB-9E8010E648CE}" dt="2023-01-13T22:30:45.366" v="12" actId="20577"/>
        <pc:sldMkLst>
          <pc:docMk/>
          <pc:sldMk cId="1139973589" sldId="257"/>
        </pc:sldMkLst>
        <pc:spChg chg="mod">
          <ac:chgData name="Godderidge, Gary" userId="3412effb-b342-40c9-89d2-b5699927cf09" providerId="ADAL" clId="{7079E391-AFC0-42D9-90EB-9E8010E648CE}" dt="2023-01-13T22:30:45.366" v="12" actId="20577"/>
          <ac:spMkLst>
            <pc:docMk/>
            <pc:sldMk cId="1139973589" sldId="257"/>
            <ac:spMk id="2" creationId="{0DDB5BC3-A57E-405A-86CC-AFF093145FB3}"/>
          </ac:spMkLst>
        </pc:spChg>
      </pc:sldChg>
      <pc:sldChg chg="del">
        <pc:chgData name="Godderidge, Gary" userId="3412effb-b342-40c9-89d2-b5699927cf09" providerId="ADAL" clId="{7079E391-AFC0-42D9-90EB-9E8010E648CE}" dt="2023-01-13T22:31:03.362" v="17" actId="47"/>
        <pc:sldMkLst>
          <pc:docMk/>
          <pc:sldMk cId="2186726531" sldId="312"/>
        </pc:sldMkLst>
      </pc:sldChg>
      <pc:sldChg chg="add del">
        <pc:chgData name="Godderidge, Gary" userId="3412effb-b342-40c9-89d2-b5699927cf09" providerId="ADAL" clId="{7079E391-AFC0-42D9-90EB-9E8010E648CE}" dt="2023-01-17T19:38:55.899" v="1007" actId="2696"/>
        <pc:sldMkLst>
          <pc:docMk/>
          <pc:sldMk cId="97000464" sldId="317"/>
        </pc:sldMkLst>
      </pc:sldChg>
      <pc:sldChg chg="add">
        <pc:chgData name="Godderidge, Gary" userId="3412effb-b342-40c9-89d2-b5699927cf09" providerId="ADAL" clId="{7079E391-AFC0-42D9-90EB-9E8010E648CE}" dt="2023-01-17T19:39:00.249" v="1008"/>
        <pc:sldMkLst>
          <pc:docMk/>
          <pc:sldMk cId="3795600557" sldId="317"/>
        </pc:sldMkLst>
      </pc:sldChg>
      <pc:sldChg chg="add">
        <pc:chgData name="Godderidge, Gary" userId="3412effb-b342-40c9-89d2-b5699927cf09" providerId="ADAL" clId="{7079E391-AFC0-42D9-90EB-9E8010E648CE}" dt="2023-01-17T15:45:41.894" v="132"/>
        <pc:sldMkLst>
          <pc:docMk/>
          <pc:sldMk cId="2582819017" sldId="328"/>
        </pc:sldMkLst>
      </pc:sldChg>
      <pc:sldChg chg="add">
        <pc:chgData name="Godderidge, Gary" userId="3412effb-b342-40c9-89d2-b5699927cf09" providerId="ADAL" clId="{7079E391-AFC0-42D9-90EB-9E8010E648CE}" dt="2023-01-17T15:45:41.894" v="132"/>
        <pc:sldMkLst>
          <pc:docMk/>
          <pc:sldMk cId="194506795" sldId="329"/>
        </pc:sldMkLst>
      </pc:sldChg>
      <pc:sldChg chg="add">
        <pc:chgData name="Godderidge, Gary" userId="3412effb-b342-40c9-89d2-b5699927cf09" providerId="ADAL" clId="{7079E391-AFC0-42D9-90EB-9E8010E648CE}" dt="2023-01-17T15:45:41.894" v="132"/>
        <pc:sldMkLst>
          <pc:docMk/>
          <pc:sldMk cId="1675418093" sldId="330"/>
        </pc:sldMkLst>
      </pc:sldChg>
      <pc:sldChg chg="add">
        <pc:chgData name="Godderidge, Gary" userId="3412effb-b342-40c9-89d2-b5699927cf09" providerId="ADAL" clId="{7079E391-AFC0-42D9-90EB-9E8010E648CE}" dt="2023-01-17T15:45:41.894" v="132"/>
        <pc:sldMkLst>
          <pc:docMk/>
          <pc:sldMk cId="2571229766" sldId="332"/>
        </pc:sldMkLst>
      </pc:sldChg>
      <pc:sldChg chg="modSp mod">
        <pc:chgData name="Godderidge, Gary" userId="3412effb-b342-40c9-89d2-b5699927cf09" providerId="ADAL" clId="{7079E391-AFC0-42D9-90EB-9E8010E648CE}" dt="2023-01-18T23:36:54.906" v="1021" actId="20577"/>
        <pc:sldMkLst>
          <pc:docMk/>
          <pc:sldMk cId="978303436" sldId="468"/>
        </pc:sldMkLst>
        <pc:spChg chg="mod">
          <ac:chgData name="Godderidge, Gary" userId="3412effb-b342-40c9-89d2-b5699927cf09" providerId="ADAL" clId="{7079E391-AFC0-42D9-90EB-9E8010E648CE}" dt="2023-01-17T15:44:18.690" v="128" actId="1076"/>
          <ac:spMkLst>
            <pc:docMk/>
            <pc:sldMk cId="978303436" sldId="468"/>
            <ac:spMk id="5" creationId="{A2647F3A-D0D8-566F-5C6E-638A5F637875}"/>
          </ac:spMkLst>
        </pc:spChg>
        <pc:graphicFrameChg chg="modGraphic">
          <ac:chgData name="Godderidge, Gary" userId="3412effb-b342-40c9-89d2-b5699927cf09" providerId="ADAL" clId="{7079E391-AFC0-42D9-90EB-9E8010E648CE}" dt="2023-01-18T23:36:54.906" v="1021" actId="20577"/>
          <ac:graphicFrameMkLst>
            <pc:docMk/>
            <pc:sldMk cId="978303436" sldId="468"/>
            <ac:graphicFrameMk id="6" creationId="{285DA302-1F26-1002-4E5B-9A39775DF7B0}"/>
          </ac:graphicFrameMkLst>
        </pc:graphicFrameChg>
      </pc:sldChg>
      <pc:sldChg chg="add">
        <pc:chgData name="Godderidge, Gary" userId="3412effb-b342-40c9-89d2-b5699927cf09" providerId="ADAL" clId="{7079E391-AFC0-42D9-90EB-9E8010E648CE}" dt="2023-01-17T15:46:59.629" v="133"/>
        <pc:sldMkLst>
          <pc:docMk/>
          <pc:sldMk cId="1775726777" sldId="475"/>
        </pc:sldMkLst>
      </pc:sldChg>
      <pc:sldChg chg="del">
        <pc:chgData name="Godderidge, Gary" userId="3412effb-b342-40c9-89d2-b5699927cf09" providerId="ADAL" clId="{7079E391-AFC0-42D9-90EB-9E8010E648CE}" dt="2023-01-17T15:44:54.204" v="129" actId="47"/>
        <pc:sldMkLst>
          <pc:docMk/>
          <pc:sldMk cId="1848811828" sldId="475"/>
        </pc:sldMkLst>
      </pc:sldChg>
      <pc:sldChg chg="modSp mod">
        <pc:chgData name="Godderidge, Gary" userId="3412effb-b342-40c9-89d2-b5699927cf09" providerId="ADAL" clId="{7079E391-AFC0-42D9-90EB-9E8010E648CE}" dt="2023-01-17T18:14:30.897" v="1006" actId="20577"/>
        <pc:sldMkLst>
          <pc:docMk/>
          <pc:sldMk cId="534196876" sldId="476"/>
        </pc:sldMkLst>
        <pc:spChg chg="mod">
          <ac:chgData name="Godderidge, Gary" userId="3412effb-b342-40c9-89d2-b5699927cf09" providerId="ADAL" clId="{7079E391-AFC0-42D9-90EB-9E8010E648CE}" dt="2023-01-17T18:14:30.897" v="1006" actId="20577"/>
          <ac:spMkLst>
            <pc:docMk/>
            <pc:sldMk cId="534196876" sldId="476"/>
            <ac:spMk id="9" creationId="{3D6689FA-A3F6-475C-994D-D32D7ABBE367}"/>
          </ac:spMkLst>
        </pc:spChg>
      </pc:sldChg>
      <pc:sldChg chg="add">
        <pc:chgData name="Godderidge, Gary" userId="3412effb-b342-40c9-89d2-b5699927cf09" providerId="ADAL" clId="{7079E391-AFC0-42D9-90EB-9E8010E648CE}" dt="2023-01-17T15:45:41.894" v="132"/>
        <pc:sldMkLst>
          <pc:docMk/>
          <pc:sldMk cId="2737293221" sldId="479"/>
        </pc:sldMkLst>
      </pc:sldChg>
      <pc:sldChg chg="add">
        <pc:chgData name="Godderidge, Gary" userId="3412effb-b342-40c9-89d2-b5699927cf09" providerId="ADAL" clId="{7079E391-AFC0-42D9-90EB-9E8010E648CE}" dt="2023-01-17T15:48:32.219" v="134"/>
        <pc:sldMkLst>
          <pc:docMk/>
          <pc:sldMk cId="1712719405" sldId="480"/>
        </pc:sldMkLst>
      </pc:sldChg>
      <pc:sldChg chg="add">
        <pc:chgData name="Godderidge, Gary" userId="3412effb-b342-40c9-89d2-b5699927cf09" providerId="ADAL" clId="{7079E391-AFC0-42D9-90EB-9E8010E648CE}" dt="2023-01-17T15:46:59.629" v="133"/>
        <pc:sldMkLst>
          <pc:docMk/>
          <pc:sldMk cId="339944742" sldId="487"/>
        </pc:sldMkLst>
      </pc:sldChg>
      <pc:sldChg chg="modSp mod">
        <pc:chgData name="Godderidge, Gary" userId="3412effb-b342-40c9-89d2-b5699927cf09" providerId="ADAL" clId="{7079E391-AFC0-42D9-90EB-9E8010E648CE}" dt="2023-01-13T22:31:40.258" v="54" actId="20577"/>
        <pc:sldMkLst>
          <pc:docMk/>
          <pc:sldMk cId="1008622600" sldId="565"/>
        </pc:sldMkLst>
        <pc:spChg chg="mod">
          <ac:chgData name="Godderidge, Gary" userId="3412effb-b342-40c9-89d2-b5699927cf09" providerId="ADAL" clId="{7079E391-AFC0-42D9-90EB-9E8010E648CE}" dt="2023-01-13T22:31:40.258" v="54" actId="20577"/>
          <ac:spMkLst>
            <pc:docMk/>
            <pc:sldMk cId="1008622600" sldId="565"/>
            <ac:spMk id="2" creationId="{D0846CB5-9ADE-4AA0-ACA4-0BF8F86CAF12}"/>
          </ac:spMkLst>
        </pc:spChg>
      </pc:sldChg>
      <pc:sldChg chg="modSp mod">
        <pc:chgData name="Godderidge, Gary" userId="3412effb-b342-40c9-89d2-b5699927cf09" providerId="ADAL" clId="{7079E391-AFC0-42D9-90EB-9E8010E648CE}" dt="2023-01-13T22:32:20.645" v="127" actId="20577"/>
        <pc:sldMkLst>
          <pc:docMk/>
          <pc:sldMk cId="1063411503" sldId="573"/>
        </pc:sldMkLst>
        <pc:spChg chg="mod">
          <ac:chgData name="Godderidge, Gary" userId="3412effb-b342-40c9-89d2-b5699927cf09" providerId="ADAL" clId="{7079E391-AFC0-42D9-90EB-9E8010E648CE}" dt="2023-01-13T22:32:20.645" v="127" actId="20577"/>
          <ac:spMkLst>
            <pc:docMk/>
            <pc:sldMk cId="1063411503" sldId="573"/>
            <ac:spMk id="5" creationId="{F954CC55-4E73-4E8B-8268-C50E682C590C}"/>
          </ac:spMkLst>
        </pc:spChg>
      </pc:sldChg>
      <pc:sldChg chg="del">
        <pc:chgData name="Godderidge, Gary" userId="3412effb-b342-40c9-89d2-b5699927cf09" providerId="ADAL" clId="{7079E391-AFC0-42D9-90EB-9E8010E648CE}" dt="2023-01-17T15:44:56.613" v="131" actId="47"/>
        <pc:sldMkLst>
          <pc:docMk/>
          <pc:sldMk cId="72393076" sldId="580"/>
        </pc:sldMkLst>
      </pc:sldChg>
      <pc:sldChg chg="del">
        <pc:chgData name="Godderidge, Gary" userId="3412effb-b342-40c9-89d2-b5699927cf09" providerId="ADAL" clId="{7079E391-AFC0-42D9-90EB-9E8010E648CE}" dt="2023-01-17T15:44:55.156" v="130" actId="47"/>
        <pc:sldMkLst>
          <pc:docMk/>
          <pc:sldMk cId="1395270795" sldId="581"/>
        </pc:sldMkLst>
      </pc:sldChg>
      <pc:sldChg chg="del">
        <pc:chgData name="Godderidge, Gary" userId="3412effb-b342-40c9-89d2-b5699927cf09" providerId="ADAL" clId="{7079E391-AFC0-42D9-90EB-9E8010E648CE}" dt="2023-01-13T22:31:02.445" v="16" actId="47"/>
        <pc:sldMkLst>
          <pc:docMk/>
          <pc:sldMk cId="452470271" sldId="584"/>
        </pc:sldMkLst>
      </pc:sldChg>
      <pc:sldChg chg="modSp mod">
        <pc:chgData name="Godderidge, Gary" userId="3412effb-b342-40c9-89d2-b5699927cf09" providerId="ADAL" clId="{7079E391-AFC0-42D9-90EB-9E8010E648CE}" dt="2023-01-18T00:04:59.501" v="1010" actId="20577"/>
        <pc:sldMkLst>
          <pc:docMk/>
          <pc:sldMk cId="1676686347" sldId="585"/>
        </pc:sldMkLst>
        <pc:spChg chg="mod">
          <ac:chgData name="Godderidge, Gary" userId="3412effb-b342-40c9-89d2-b5699927cf09" providerId="ADAL" clId="{7079E391-AFC0-42D9-90EB-9E8010E648CE}" dt="2023-01-18T00:04:59.501" v="1010" actId="20577"/>
          <ac:spMkLst>
            <pc:docMk/>
            <pc:sldMk cId="1676686347" sldId="585"/>
            <ac:spMk id="6" creationId="{4B3C4027-44CC-E0DC-1832-B3430C9F78A2}"/>
          </ac:spMkLst>
        </pc:spChg>
      </pc:sldChg>
      <pc:sldChg chg="modSp add mod">
        <pc:chgData name="Godderidge, Gary" userId="3412effb-b342-40c9-89d2-b5699927cf09" providerId="ADAL" clId="{7079E391-AFC0-42D9-90EB-9E8010E648CE}" dt="2023-01-17T18:01:30.887" v="963" actId="20577"/>
        <pc:sldMkLst>
          <pc:docMk/>
          <pc:sldMk cId="1512113897" sldId="590"/>
        </pc:sldMkLst>
        <pc:spChg chg="mod">
          <ac:chgData name="Godderidge, Gary" userId="3412effb-b342-40c9-89d2-b5699927cf09" providerId="ADAL" clId="{7079E391-AFC0-42D9-90EB-9E8010E648CE}" dt="2023-01-17T18:01:30.887" v="963" actId="20577"/>
          <ac:spMkLst>
            <pc:docMk/>
            <pc:sldMk cId="1512113897" sldId="590"/>
            <ac:spMk id="6" creationId="{4B3C4027-44CC-E0DC-1832-B3430C9F78A2}"/>
          </ac:spMkLst>
        </pc:spChg>
      </pc:sldChg>
      <pc:sldChg chg="add del">
        <pc:chgData name="Godderidge, Gary" userId="3412effb-b342-40c9-89d2-b5699927cf09" providerId="ADAL" clId="{7079E391-AFC0-42D9-90EB-9E8010E648CE}" dt="2023-01-17T17:52:27.171" v="136" actId="47"/>
        <pc:sldMkLst>
          <pc:docMk/>
          <pc:sldMk cId="3535215709" sldId="590"/>
        </pc:sldMkLst>
      </pc:sldChg>
      <pc:sldChg chg="modSp add mod">
        <pc:chgData name="Godderidge, Gary" userId="3412effb-b342-40c9-89d2-b5699927cf09" providerId="ADAL" clId="{7079E391-AFC0-42D9-90EB-9E8010E648CE}" dt="2023-01-17T18:03:34.789" v="974" actId="1076"/>
        <pc:sldMkLst>
          <pc:docMk/>
          <pc:sldMk cId="2484009186" sldId="591"/>
        </pc:sldMkLst>
        <pc:spChg chg="mod">
          <ac:chgData name="Godderidge, Gary" userId="3412effb-b342-40c9-89d2-b5699927cf09" providerId="ADAL" clId="{7079E391-AFC0-42D9-90EB-9E8010E648CE}" dt="2023-01-17T18:03:28.965" v="973" actId="1076"/>
          <ac:spMkLst>
            <pc:docMk/>
            <pc:sldMk cId="2484009186" sldId="591"/>
            <ac:spMk id="2" creationId="{B7A9354B-3343-4C49-848A-43FA0756CBC0}"/>
          </ac:spMkLst>
        </pc:spChg>
        <pc:spChg chg="mod">
          <ac:chgData name="Godderidge, Gary" userId="3412effb-b342-40c9-89d2-b5699927cf09" providerId="ADAL" clId="{7079E391-AFC0-42D9-90EB-9E8010E648CE}" dt="2023-01-17T18:03:34.789" v="974" actId="1076"/>
          <ac:spMkLst>
            <pc:docMk/>
            <pc:sldMk cId="2484009186" sldId="591"/>
            <ac:spMk id="6" creationId="{4B3C4027-44CC-E0DC-1832-B3430C9F78A2}"/>
          </ac:spMkLst>
        </pc:spChg>
      </pc:sldChg>
    </pc:docChg>
  </pc:docChgLst>
  <pc:docChgLst>
    <pc:chgData name="Godderidge, Gary" userId="3412effb-b342-40c9-89d2-b5699927cf09" providerId="ADAL" clId="{A0DED7B7-7331-4D4B-91C2-9DC86B97C68C}"/>
    <pc:docChg chg="custSel addSld delSld modSld">
      <pc:chgData name="Godderidge, Gary" userId="3412effb-b342-40c9-89d2-b5699927cf09" providerId="ADAL" clId="{A0DED7B7-7331-4D4B-91C2-9DC86B97C68C}" dt="2023-01-05T18:28:08.370" v="458" actId="20577"/>
      <pc:docMkLst>
        <pc:docMk/>
      </pc:docMkLst>
      <pc:sldChg chg="del">
        <pc:chgData name="Godderidge, Gary" userId="3412effb-b342-40c9-89d2-b5699927cf09" providerId="ADAL" clId="{A0DED7B7-7331-4D4B-91C2-9DC86B97C68C}" dt="2023-01-04T22:59:30.617" v="72" actId="2696"/>
        <pc:sldMkLst>
          <pc:docMk/>
          <pc:sldMk cId="618447034" sldId="272"/>
        </pc:sldMkLst>
      </pc:sldChg>
      <pc:sldChg chg="delSp add setBg delDesignElem">
        <pc:chgData name="Godderidge, Gary" userId="3412effb-b342-40c9-89d2-b5699927cf09" providerId="ADAL" clId="{A0DED7B7-7331-4D4B-91C2-9DC86B97C68C}" dt="2023-01-04T22:59:32.457" v="74"/>
        <pc:sldMkLst>
          <pc:docMk/>
          <pc:sldMk cId="651731599" sldId="272"/>
        </pc:sldMkLst>
        <pc:spChg chg="del">
          <ac:chgData name="Godderidge, Gary" userId="3412effb-b342-40c9-89d2-b5699927cf09" providerId="ADAL" clId="{A0DED7B7-7331-4D4B-91C2-9DC86B97C68C}" dt="2023-01-04T22:59:32.457" v="74"/>
          <ac:spMkLst>
            <pc:docMk/>
            <pc:sldMk cId="651731599" sldId="272"/>
            <ac:spMk id="12" creationId="{5B6D324E-2D03-4162-AF1E-D5E32234E254}"/>
          </ac:spMkLst>
        </pc:spChg>
        <pc:spChg chg="del">
          <ac:chgData name="Godderidge, Gary" userId="3412effb-b342-40c9-89d2-b5699927cf09" providerId="ADAL" clId="{A0DED7B7-7331-4D4B-91C2-9DC86B97C68C}" dt="2023-01-04T22:59:32.457" v="74"/>
          <ac:spMkLst>
            <pc:docMk/>
            <pc:sldMk cId="651731599" sldId="272"/>
            <ac:spMk id="14" creationId="{60C2BF78-EE5B-49C7-ADD9-58CDBD13E3AA}"/>
          </ac:spMkLst>
        </pc:spChg>
      </pc:sldChg>
      <pc:sldChg chg="del">
        <pc:chgData name="Godderidge, Gary" userId="3412effb-b342-40c9-89d2-b5699927cf09" providerId="ADAL" clId="{A0DED7B7-7331-4D4B-91C2-9DC86B97C68C}" dt="2023-01-04T23:01:17.305" v="84" actId="47"/>
        <pc:sldMkLst>
          <pc:docMk/>
          <pc:sldMk cId="7141563" sldId="291"/>
        </pc:sldMkLst>
      </pc:sldChg>
      <pc:sldChg chg="del">
        <pc:chgData name="Godderidge, Gary" userId="3412effb-b342-40c9-89d2-b5699927cf09" providerId="ADAL" clId="{A0DED7B7-7331-4D4B-91C2-9DC86B97C68C}" dt="2023-01-04T22:57:45.740" v="23" actId="47"/>
        <pc:sldMkLst>
          <pc:docMk/>
          <pc:sldMk cId="97000464" sldId="317"/>
        </pc:sldMkLst>
      </pc:sldChg>
      <pc:sldChg chg="del">
        <pc:chgData name="Godderidge, Gary" userId="3412effb-b342-40c9-89d2-b5699927cf09" providerId="ADAL" clId="{A0DED7B7-7331-4D4B-91C2-9DC86B97C68C}" dt="2023-01-04T22:59:53.256" v="75" actId="47"/>
        <pc:sldMkLst>
          <pc:docMk/>
          <pc:sldMk cId="985530689" sldId="327"/>
        </pc:sldMkLst>
      </pc:sldChg>
      <pc:sldChg chg="del">
        <pc:chgData name="Godderidge, Gary" userId="3412effb-b342-40c9-89d2-b5699927cf09" providerId="ADAL" clId="{A0DED7B7-7331-4D4B-91C2-9DC86B97C68C}" dt="2023-01-04T23:00:40.010" v="79" actId="47"/>
        <pc:sldMkLst>
          <pc:docMk/>
          <pc:sldMk cId="3302885493" sldId="342"/>
        </pc:sldMkLst>
      </pc:sldChg>
      <pc:sldChg chg="del">
        <pc:chgData name="Godderidge, Gary" userId="3412effb-b342-40c9-89d2-b5699927cf09" providerId="ADAL" clId="{A0DED7B7-7331-4D4B-91C2-9DC86B97C68C}" dt="2023-01-04T23:00:40.207" v="80" actId="47"/>
        <pc:sldMkLst>
          <pc:docMk/>
          <pc:sldMk cId="4178913657" sldId="343"/>
        </pc:sldMkLst>
      </pc:sldChg>
      <pc:sldChg chg="del">
        <pc:chgData name="Godderidge, Gary" userId="3412effb-b342-40c9-89d2-b5699927cf09" providerId="ADAL" clId="{A0DED7B7-7331-4D4B-91C2-9DC86B97C68C}" dt="2023-01-04T22:59:28.511" v="71" actId="47"/>
        <pc:sldMkLst>
          <pc:docMk/>
          <pc:sldMk cId="2133149516" sldId="344"/>
        </pc:sldMkLst>
      </pc:sldChg>
      <pc:sldChg chg="del">
        <pc:chgData name="Godderidge, Gary" userId="3412effb-b342-40c9-89d2-b5699927cf09" providerId="ADAL" clId="{A0DED7B7-7331-4D4B-91C2-9DC86B97C68C}" dt="2023-01-04T23:01:17.305" v="84" actId="47"/>
        <pc:sldMkLst>
          <pc:docMk/>
          <pc:sldMk cId="4285082751" sldId="377"/>
        </pc:sldMkLst>
      </pc:sldChg>
      <pc:sldChg chg="del">
        <pc:chgData name="Godderidge, Gary" userId="3412effb-b342-40c9-89d2-b5699927cf09" providerId="ADAL" clId="{A0DED7B7-7331-4D4B-91C2-9DC86B97C68C}" dt="2023-01-04T23:01:17.305" v="84" actId="47"/>
        <pc:sldMkLst>
          <pc:docMk/>
          <pc:sldMk cId="1828517886" sldId="381"/>
        </pc:sldMkLst>
      </pc:sldChg>
      <pc:sldChg chg="del">
        <pc:chgData name="Godderidge, Gary" userId="3412effb-b342-40c9-89d2-b5699927cf09" providerId="ADAL" clId="{A0DED7B7-7331-4D4B-91C2-9DC86B97C68C}" dt="2023-01-04T23:00:41.208" v="81" actId="47"/>
        <pc:sldMkLst>
          <pc:docMk/>
          <pc:sldMk cId="1440146800" sldId="393"/>
        </pc:sldMkLst>
      </pc:sldChg>
      <pc:sldChg chg="del">
        <pc:chgData name="Godderidge, Gary" userId="3412effb-b342-40c9-89d2-b5699927cf09" providerId="ADAL" clId="{A0DED7B7-7331-4D4B-91C2-9DC86B97C68C}" dt="2023-01-04T22:58:25.791" v="31" actId="47"/>
        <pc:sldMkLst>
          <pc:docMk/>
          <pc:sldMk cId="4042229058" sldId="459"/>
        </pc:sldMkLst>
      </pc:sldChg>
      <pc:sldChg chg="del">
        <pc:chgData name="Godderidge, Gary" userId="3412effb-b342-40c9-89d2-b5699927cf09" providerId="ADAL" clId="{A0DED7B7-7331-4D4B-91C2-9DC86B97C68C}" dt="2023-01-04T23:00:11.718" v="76" actId="2696"/>
        <pc:sldMkLst>
          <pc:docMk/>
          <pc:sldMk cId="764375969" sldId="468"/>
        </pc:sldMkLst>
      </pc:sldChg>
      <pc:sldChg chg="add">
        <pc:chgData name="Godderidge, Gary" userId="3412effb-b342-40c9-89d2-b5699927cf09" providerId="ADAL" clId="{A0DED7B7-7331-4D4B-91C2-9DC86B97C68C}" dt="2023-01-04T23:00:17.742" v="77"/>
        <pc:sldMkLst>
          <pc:docMk/>
          <pc:sldMk cId="978303436" sldId="468"/>
        </pc:sldMkLst>
      </pc:sldChg>
      <pc:sldChg chg="del">
        <pc:chgData name="Godderidge, Gary" userId="3412effb-b342-40c9-89d2-b5699927cf09" providerId="ADAL" clId="{A0DED7B7-7331-4D4B-91C2-9DC86B97C68C}" dt="2023-01-04T22:57:58.322" v="25" actId="47"/>
        <pc:sldMkLst>
          <pc:docMk/>
          <pc:sldMk cId="2521667861" sldId="562"/>
        </pc:sldMkLst>
      </pc:sldChg>
      <pc:sldChg chg="del">
        <pc:chgData name="Godderidge, Gary" userId="3412effb-b342-40c9-89d2-b5699927cf09" providerId="ADAL" clId="{A0DED7B7-7331-4D4B-91C2-9DC86B97C68C}" dt="2023-01-04T22:58:25.946" v="32" actId="47"/>
        <pc:sldMkLst>
          <pc:docMk/>
          <pc:sldMk cId="3650794929" sldId="563"/>
        </pc:sldMkLst>
      </pc:sldChg>
      <pc:sldChg chg="del">
        <pc:chgData name="Godderidge, Gary" userId="3412effb-b342-40c9-89d2-b5699927cf09" providerId="ADAL" clId="{A0DED7B7-7331-4D4B-91C2-9DC86B97C68C}" dt="2023-01-04T23:01:17.305" v="84" actId="47"/>
        <pc:sldMkLst>
          <pc:docMk/>
          <pc:sldMk cId="1785057970" sldId="564"/>
        </pc:sldMkLst>
      </pc:sldChg>
      <pc:sldChg chg="add del">
        <pc:chgData name="Godderidge, Gary" userId="3412effb-b342-40c9-89d2-b5699927cf09" providerId="ADAL" clId="{A0DED7B7-7331-4D4B-91C2-9DC86B97C68C}" dt="2023-01-05T00:17:55.340" v="132" actId="47"/>
        <pc:sldMkLst>
          <pc:docMk/>
          <pc:sldMk cId="992980111" sldId="565"/>
        </pc:sldMkLst>
      </pc:sldChg>
      <pc:sldChg chg="modSp del mod">
        <pc:chgData name="Godderidge, Gary" userId="3412effb-b342-40c9-89d2-b5699927cf09" providerId="ADAL" clId="{A0DED7B7-7331-4D4B-91C2-9DC86B97C68C}" dt="2023-01-04T23:00:11.718" v="76" actId="2696"/>
        <pc:sldMkLst>
          <pc:docMk/>
          <pc:sldMk cId="3226659642" sldId="565"/>
        </pc:sldMkLst>
        <pc:spChg chg="mod">
          <ac:chgData name="Godderidge, Gary" userId="3412effb-b342-40c9-89d2-b5699927cf09" providerId="ADAL" clId="{A0DED7B7-7331-4D4B-91C2-9DC86B97C68C}" dt="2023-01-04T02:32:00.330" v="21" actId="20577"/>
          <ac:spMkLst>
            <pc:docMk/>
            <pc:sldMk cId="3226659642" sldId="565"/>
            <ac:spMk id="7" creationId="{C4CA1807-25C9-F781-5558-92C772BB0CB1}"/>
          </ac:spMkLst>
        </pc:spChg>
      </pc:sldChg>
      <pc:sldChg chg="add">
        <pc:chgData name="Godderidge, Gary" userId="3412effb-b342-40c9-89d2-b5699927cf09" providerId="ADAL" clId="{A0DED7B7-7331-4D4B-91C2-9DC86B97C68C}" dt="2023-01-04T22:57:41.810" v="22"/>
        <pc:sldMkLst>
          <pc:docMk/>
          <pc:sldMk cId="3838582117" sldId="566"/>
        </pc:sldMkLst>
      </pc:sldChg>
      <pc:sldChg chg="add">
        <pc:chgData name="Godderidge, Gary" userId="3412effb-b342-40c9-89d2-b5699927cf09" providerId="ADAL" clId="{A0DED7B7-7331-4D4B-91C2-9DC86B97C68C}" dt="2023-01-04T22:57:41.810" v="22"/>
        <pc:sldMkLst>
          <pc:docMk/>
          <pc:sldMk cId="2557285091" sldId="567"/>
        </pc:sldMkLst>
      </pc:sldChg>
      <pc:sldChg chg="add">
        <pc:chgData name="Godderidge, Gary" userId="3412effb-b342-40c9-89d2-b5699927cf09" providerId="ADAL" clId="{A0DED7B7-7331-4D4B-91C2-9DC86B97C68C}" dt="2023-01-04T22:57:41.810" v="22"/>
        <pc:sldMkLst>
          <pc:docMk/>
          <pc:sldMk cId="4096919513" sldId="568"/>
        </pc:sldMkLst>
      </pc:sldChg>
      <pc:sldChg chg="modSp add mod">
        <pc:chgData name="Godderidge, Gary" userId="3412effb-b342-40c9-89d2-b5699927cf09" providerId="ADAL" clId="{A0DED7B7-7331-4D4B-91C2-9DC86B97C68C}" dt="2023-01-05T16:10:37.373" v="144" actId="20577"/>
        <pc:sldMkLst>
          <pc:docMk/>
          <pc:sldMk cId="483881630" sldId="569"/>
        </pc:sldMkLst>
        <pc:spChg chg="mod">
          <ac:chgData name="Godderidge, Gary" userId="3412effb-b342-40c9-89d2-b5699927cf09" providerId="ADAL" clId="{A0DED7B7-7331-4D4B-91C2-9DC86B97C68C}" dt="2023-01-05T16:10:37.373" v="144" actId="20577"/>
          <ac:spMkLst>
            <pc:docMk/>
            <pc:sldMk cId="483881630" sldId="569"/>
            <ac:spMk id="5" creationId="{00000000-0000-0000-0000-000000000000}"/>
          </ac:spMkLst>
        </pc:spChg>
      </pc:sldChg>
      <pc:sldChg chg="modSp add mod">
        <pc:chgData name="Godderidge, Gary" userId="3412effb-b342-40c9-89d2-b5699927cf09" providerId="ADAL" clId="{A0DED7B7-7331-4D4B-91C2-9DC86B97C68C}" dt="2023-01-04T22:58:01.930" v="27" actId="20577"/>
        <pc:sldMkLst>
          <pc:docMk/>
          <pc:sldMk cId="953787249" sldId="570"/>
        </pc:sldMkLst>
        <pc:spChg chg="mod">
          <ac:chgData name="Godderidge, Gary" userId="3412effb-b342-40c9-89d2-b5699927cf09" providerId="ADAL" clId="{A0DED7B7-7331-4D4B-91C2-9DC86B97C68C}" dt="2023-01-04T22:58:01.930" v="27" actId="20577"/>
          <ac:spMkLst>
            <pc:docMk/>
            <pc:sldMk cId="953787249" sldId="570"/>
            <ac:spMk id="5" creationId="{00000000-0000-0000-0000-000000000000}"/>
          </ac:spMkLst>
        </pc:spChg>
      </pc:sldChg>
      <pc:sldChg chg="modSp add mod">
        <pc:chgData name="Godderidge, Gary" userId="3412effb-b342-40c9-89d2-b5699927cf09" providerId="ADAL" clId="{A0DED7B7-7331-4D4B-91C2-9DC86B97C68C}" dt="2023-01-04T22:58:07.260" v="29" actId="20577"/>
        <pc:sldMkLst>
          <pc:docMk/>
          <pc:sldMk cId="2731329299" sldId="571"/>
        </pc:sldMkLst>
        <pc:spChg chg="mod">
          <ac:chgData name="Godderidge, Gary" userId="3412effb-b342-40c9-89d2-b5699927cf09" providerId="ADAL" clId="{A0DED7B7-7331-4D4B-91C2-9DC86B97C68C}" dt="2023-01-04T22:58:07.260" v="29" actId="20577"/>
          <ac:spMkLst>
            <pc:docMk/>
            <pc:sldMk cId="2731329299" sldId="571"/>
            <ac:spMk id="5" creationId="{00000000-0000-0000-0000-000000000000}"/>
          </ac:spMkLst>
        </pc:spChg>
      </pc:sldChg>
      <pc:sldChg chg="modSp add mod">
        <pc:chgData name="Godderidge, Gary" userId="3412effb-b342-40c9-89d2-b5699927cf09" providerId="ADAL" clId="{A0DED7B7-7331-4D4B-91C2-9DC86B97C68C}" dt="2023-01-05T18:27:29.008" v="451" actId="20577"/>
        <pc:sldMkLst>
          <pc:docMk/>
          <pc:sldMk cId="817707942" sldId="572"/>
        </pc:sldMkLst>
        <pc:spChg chg="mod">
          <ac:chgData name="Godderidge, Gary" userId="3412effb-b342-40c9-89d2-b5699927cf09" providerId="ADAL" clId="{A0DED7B7-7331-4D4B-91C2-9DC86B97C68C}" dt="2023-01-05T18:27:29.008" v="451" actId="20577"/>
          <ac:spMkLst>
            <pc:docMk/>
            <pc:sldMk cId="817707942" sldId="572"/>
            <ac:spMk id="6" creationId="{4B3C4027-44CC-E0DC-1832-B3430C9F78A2}"/>
          </ac:spMkLst>
        </pc:spChg>
      </pc:sldChg>
      <pc:sldChg chg="modSp add mod">
        <pc:chgData name="Godderidge, Gary" userId="3412effb-b342-40c9-89d2-b5699927cf09" providerId="ADAL" clId="{A0DED7B7-7331-4D4B-91C2-9DC86B97C68C}" dt="2023-01-04T22:58:39.040" v="68" actId="20577"/>
        <pc:sldMkLst>
          <pc:docMk/>
          <pc:sldMk cId="1063411503" sldId="573"/>
        </pc:sldMkLst>
        <pc:spChg chg="mod">
          <ac:chgData name="Godderidge, Gary" userId="3412effb-b342-40c9-89d2-b5699927cf09" providerId="ADAL" clId="{A0DED7B7-7331-4D4B-91C2-9DC86B97C68C}" dt="2023-01-04T22:58:39.040" v="68" actId="20577"/>
          <ac:spMkLst>
            <pc:docMk/>
            <pc:sldMk cId="1063411503" sldId="573"/>
            <ac:spMk id="5" creationId="{F954CC55-4E73-4E8B-8268-C50E682C590C}"/>
          </ac:spMkLst>
        </pc:spChg>
      </pc:sldChg>
      <pc:sldChg chg="modSp add mod">
        <pc:chgData name="Godderidge, Gary" userId="3412effb-b342-40c9-89d2-b5699927cf09" providerId="ADAL" clId="{A0DED7B7-7331-4D4B-91C2-9DC86B97C68C}" dt="2023-01-05T00:17:01.788" v="130" actId="20577"/>
        <pc:sldMkLst>
          <pc:docMk/>
          <pc:sldMk cId="736033122" sldId="574"/>
        </pc:sldMkLst>
        <pc:spChg chg="mod">
          <ac:chgData name="Godderidge, Gary" userId="3412effb-b342-40c9-89d2-b5699927cf09" providerId="ADAL" clId="{A0DED7B7-7331-4D4B-91C2-9DC86B97C68C}" dt="2023-01-05T00:17:01.788" v="130" actId="20577"/>
          <ac:spMkLst>
            <pc:docMk/>
            <pc:sldMk cId="736033122" sldId="574"/>
            <ac:spMk id="5" creationId="{F954CC55-4E73-4E8B-8268-C50E682C590C}"/>
          </ac:spMkLst>
        </pc:spChg>
      </pc:sldChg>
      <pc:sldChg chg="delSp add setBg delDesignElem">
        <pc:chgData name="Godderidge, Gary" userId="3412effb-b342-40c9-89d2-b5699927cf09" providerId="ADAL" clId="{A0DED7B7-7331-4D4B-91C2-9DC86B97C68C}" dt="2023-01-04T22:59:25.763" v="70"/>
        <pc:sldMkLst>
          <pc:docMk/>
          <pc:sldMk cId="1189045457" sldId="575"/>
        </pc:sldMkLst>
        <pc:spChg chg="del">
          <ac:chgData name="Godderidge, Gary" userId="3412effb-b342-40c9-89d2-b5699927cf09" providerId="ADAL" clId="{A0DED7B7-7331-4D4B-91C2-9DC86B97C68C}" dt="2023-01-04T22:59:25.763" v="70"/>
          <ac:spMkLst>
            <pc:docMk/>
            <pc:sldMk cId="1189045457" sldId="575"/>
            <ac:spMk id="13" creationId="{5B6D324E-2D03-4162-AF1E-D5E32234E254}"/>
          </ac:spMkLst>
        </pc:spChg>
        <pc:spChg chg="del">
          <ac:chgData name="Godderidge, Gary" userId="3412effb-b342-40c9-89d2-b5699927cf09" providerId="ADAL" clId="{A0DED7B7-7331-4D4B-91C2-9DC86B97C68C}" dt="2023-01-04T22:59:25.763" v="70"/>
          <ac:spMkLst>
            <pc:docMk/>
            <pc:sldMk cId="1189045457" sldId="575"/>
            <ac:spMk id="15" creationId="{0B67D982-25C5-4CC2-AA64-276BE3B2CA75}"/>
          </ac:spMkLst>
        </pc:spChg>
      </pc:sldChg>
      <pc:sldChg chg="add">
        <pc:chgData name="Godderidge, Gary" userId="3412effb-b342-40c9-89d2-b5699927cf09" providerId="ADAL" clId="{A0DED7B7-7331-4D4B-91C2-9DC86B97C68C}" dt="2023-01-04T22:59:25.763" v="70"/>
        <pc:sldMkLst>
          <pc:docMk/>
          <pc:sldMk cId="3918311266" sldId="576"/>
        </pc:sldMkLst>
      </pc:sldChg>
      <pc:sldChg chg="add">
        <pc:chgData name="Godderidge, Gary" userId="3412effb-b342-40c9-89d2-b5699927cf09" providerId="ADAL" clId="{A0DED7B7-7331-4D4B-91C2-9DC86B97C68C}" dt="2023-01-04T22:59:25.763" v="70"/>
        <pc:sldMkLst>
          <pc:docMk/>
          <pc:sldMk cId="2304522474" sldId="577"/>
        </pc:sldMkLst>
      </pc:sldChg>
      <pc:sldChg chg="add">
        <pc:chgData name="Godderidge, Gary" userId="3412effb-b342-40c9-89d2-b5699927cf09" providerId="ADAL" clId="{A0DED7B7-7331-4D4B-91C2-9DC86B97C68C}" dt="2023-01-04T22:59:25.763" v="70"/>
        <pc:sldMkLst>
          <pc:docMk/>
          <pc:sldMk cId="3178906108" sldId="578"/>
        </pc:sldMkLst>
      </pc:sldChg>
      <pc:sldChg chg="modSp add">
        <pc:chgData name="Godderidge, Gary" userId="3412effb-b342-40c9-89d2-b5699927cf09" providerId="ADAL" clId="{A0DED7B7-7331-4D4B-91C2-9DC86B97C68C}" dt="2023-01-05T18:28:08.370" v="458" actId="20577"/>
        <pc:sldMkLst>
          <pc:docMk/>
          <pc:sldMk cId="1918358875" sldId="579"/>
        </pc:sldMkLst>
        <pc:spChg chg="mod">
          <ac:chgData name="Godderidge, Gary" userId="3412effb-b342-40c9-89d2-b5699927cf09" providerId="ADAL" clId="{A0DED7B7-7331-4D4B-91C2-9DC86B97C68C}" dt="2023-01-05T18:28:08.370" v="458" actId="20577"/>
          <ac:spMkLst>
            <pc:docMk/>
            <pc:sldMk cId="1918358875" sldId="579"/>
            <ac:spMk id="7" creationId="{A455DD04-D980-483D-89AE-6A11D370DB0A}"/>
          </ac:spMkLst>
        </pc:spChg>
      </pc:sldChg>
      <pc:sldChg chg="add">
        <pc:chgData name="Godderidge, Gary" userId="3412effb-b342-40c9-89d2-b5699927cf09" providerId="ADAL" clId="{A0DED7B7-7331-4D4B-91C2-9DC86B97C68C}" dt="2023-01-04T23:00:46.753" v="83"/>
        <pc:sldMkLst>
          <pc:docMk/>
          <pc:sldMk cId="72393076" sldId="580"/>
        </pc:sldMkLst>
      </pc:sldChg>
      <pc:sldChg chg="add del">
        <pc:chgData name="Godderidge, Gary" userId="3412effb-b342-40c9-89d2-b5699927cf09" providerId="ADAL" clId="{A0DED7B7-7331-4D4B-91C2-9DC86B97C68C}" dt="2023-01-04T23:00:43.497" v="82" actId="2696"/>
        <pc:sldMkLst>
          <pc:docMk/>
          <pc:sldMk cId="1620828467" sldId="580"/>
        </pc:sldMkLst>
      </pc:sldChg>
      <pc:sldChg chg="add">
        <pc:chgData name="Godderidge, Gary" userId="3412effb-b342-40c9-89d2-b5699927cf09" providerId="ADAL" clId="{A0DED7B7-7331-4D4B-91C2-9DC86B97C68C}" dt="2023-01-04T23:00:35.754" v="78"/>
        <pc:sldMkLst>
          <pc:docMk/>
          <pc:sldMk cId="1395270795" sldId="581"/>
        </pc:sldMkLst>
      </pc:sldChg>
      <pc:sldChg chg="add">
        <pc:chgData name="Godderidge, Gary" userId="3412effb-b342-40c9-89d2-b5699927cf09" providerId="ADAL" clId="{A0DED7B7-7331-4D4B-91C2-9DC86B97C68C}" dt="2023-01-05T00:17:52.873" v="131"/>
        <pc:sldMkLst>
          <pc:docMk/>
          <pc:sldMk cId="4118999300" sldId="582"/>
        </pc:sldMkLst>
      </pc:sldChg>
      <pc:sldChg chg="addSp delSp modSp add mod">
        <pc:chgData name="Godderidge, Gary" userId="3412effb-b342-40c9-89d2-b5699927cf09" providerId="ADAL" clId="{A0DED7B7-7331-4D4B-91C2-9DC86B97C68C}" dt="2023-01-05T16:13:48.309" v="265" actId="1076"/>
        <pc:sldMkLst>
          <pc:docMk/>
          <pc:sldMk cId="2395101438" sldId="583"/>
        </pc:sldMkLst>
        <pc:spChg chg="del">
          <ac:chgData name="Godderidge, Gary" userId="3412effb-b342-40c9-89d2-b5699927cf09" providerId="ADAL" clId="{A0DED7B7-7331-4D4B-91C2-9DC86B97C68C}" dt="2023-01-05T16:11:48.019" v="148" actId="478"/>
          <ac:spMkLst>
            <pc:docMk/>
            <pc:sldMk cId="2395101438" sldId="583"/>
            <ac:spMk id="4" creationId="{00000000-0000-0000-0000-000000000000}"/>
          </ac:spMkLst>
        </pc:spChg>
        <pc:spChg chg="mod">
          <ac:chgData name="Godderidge, Gary" userId="3412effb-b342-40c9-89d2-b5699927cf09" providerId="ADAL" clId="{A0DED7B7-7331-4D4B-91C2-9DC86B97C68C}" dt="2023-01-05T16:13:35.333" v="262" actId="14100"/>
          <ac:spMkLst>
            <pc:docMk/>
            <pc:sldMk cId="2395101438" sldId="583"/>
            <ac:spMk id="5" creationId="{00000000-0000-0000-0000-000000000000}"/>
          </ac:spMkLst>
        </pc:spChg>
        <pc:spChg chg="add del mod">
          <ac:chgData name="Godderidge, Gary" userId="3412effb-b342-40c9-89d2-b5699927cf09" providerId="ADAL" clId="{A0DED7B7-7331-4D4B-91C2-9DC86B97C68C}" dt="2023-01-05T16:11:51.518" v="149" actId="478"/>
          <ac:spMkLst>
            <pc:docMk/>
            <pc:sldMk cId="2395101438" sldId="583"/>
            <ac:spMk id="9" creationId="{52D457B8-7123-69A8-61EA-F0ED5D11833A}"/>
          </ac:spMkLst>
        </pc:spChg>
        <pc:picChg chg="add mod">
          <ac:chgData name="Godderidge, Gary" userId="3412effb-b342-40c9-89d2-b5699927cf09" providerId="ADAL" clId="{A0DED7B7-7331-4D4B-91C2-9DC86B97C68C}" dt="2023-01-05T16:13:48.309" v="265" actId="1076"/>
          <ac:picMkLst>
            <pc:docMk/>
            <pc:sldMk cId="2395101438" sldId="583"/>
            <ac:picMk id="3" creationId="{03AD32C3-BB7D-94ED-5F04-FE545ED0AF4A}"/>
          </ac:picMkLst>
        </pc:picChg>
        <pc:picChg chg="del">
          <ac:chgData name="Godderidge, Gary" userId="3412effb-b342-40c9-89d2-b5699927cf09" providerId="ADAL" clId="{A0DED7B7-7331-4D4B-91C2-9DC86B97C68C}" dt="2023-01-05T16:10:47.113" v="146" actId="478"/>
          <ac:picMkLst>
            <pc:docMk/>
            <pc:sldMk cId="2395101438" sldId="583"/>
            <ac:picMk id="7" creationId="{00000000-0000-0000-0000-000000000000}"/>
          </ac:picMkLst>
        </pc:picChg>
      </pc:sldChg>
    </pc:docChg>
  </pc:docChgLst>
  <pc:docChgLst>
    <pc:chgData name="Godderidge, Gary" userId="3412effb-b342-40c9-89d2-b5699927cf09" providerId="ADAL" clId="{C7BF22F2-75CE-43FC-A359-EB29FCF4437F}"/>
    <pc:docChg chg="custSel addSld delSld modSld sldOrd">
      <pc:chgData name="Godderidge, Gary" userId="3412effb-b342-40c9-89d2-b5699927cf09" providerId="ADAL" clId="{C7BF22F2-75CE-43FC-A359-EB29FCF4437F}" dt="2023-03-09T18:23:06.698" v="1746" actId="20577"/>
      <pc:docMkLst>
        <pc:docMk/>
      </pc:docMkLst>
      <pc:sldChg chg="modSp mod">
        <pc:chgData name="Godderidge, Gary" userId="3412effb-b342-40c9-89d2-b5699927cf09" providerId="ADAL" clId="{C7BF22F2-75CE-43FC-A359-EB29FCF4437F}" dt="2023-03-07T23:51:59.759" v="8" actId="20577"/>
        <pc:sldMkLst>
          <pc:docMk/>
          <pc:sldMk cId="1139973589" sldId="257"/>
        </pc:sldMkLst>
        <pc:spChg chg="mod">
          <ac:chgData name="Godderidge, Gary" userId="3412effb-b342-40c9-89d2-b5699927cf09" providerId="ADAL" clId="{C7BF22F2-75CE-43FC-A359-EB29FCF4437F}" dt="2023-03-07T23:51:59.759" v="8" actId="20577"/>
          <ac:spMkLst>
            <pc:docMk/>
            <pc:sldMk cId="1139973589" sldId="257"/>
            <ac:spMk id="2" creationId="{0DDB5BC3-A57E-405A-86CC-AFF093145FB3}"/>
          </ac:spMkLst>
        </pc:spChg>
      </pc:sldChg>
      <pc:sldChg chg="modSp mod">
        <pc:chgData name="Godderidge, Gary" userId="3412effb-b342-40c9-89d2-b5699927cf09" providerId="ADAL" clId="{C7BF22F2-75CE-43FC-A359-EB29FCF4437F}" dt="2023-03-09T18:15:44.704" v="1630" actId="14100"/>
        <pc:sldMkLst>
          <pc:docMk/>
          <pc:sldMk cId="1569841338" sldId="488"/>
        </pc:sldMkLst>
        <pc:spChg chg="mod">
          <ac:chgData name="Godderidge, Gary" userId="3412effb-b342-40c9-89d2-b5699927cf09" providerId="ADAL" clId="{C7BF22F2-75CE-43FC-A359-EB29FCF4437F}" dt="2023-03-09T18:15:44.704" v="1630" actId="14100"/>
          <ac:spMkLst>
            <pc:docMk/>
            <pc:sldMk cId="1569841338" sldId="488"/>
            <ac:spMk id="9" creationId="{3D6689FA-A3F6-475C-994D-D32D7ABBE367}"/>
          </ac:spMkLst>
        </pc:spChg>
      </pc:sldChg>
      <pc:sldChg chg="del">
        <pc:chgData name="Godderidge, Gary" userId="3412effb-b342-40c9-89d2-b5699927cf09" providerId="ADAL" clId="{C7BF22F2-75CE-43FC-A359-EB29FCF4437F}" dt="2023-03-07T23:53:05.413" v="29" actId="47"/>
        <pc:sldMkLst>
          <pc:docMk/>
          <pc:sldMk cId="519556472" sldId="496"/>
        </pc:sldMkLst>
      </pc:sldChg>
      <pc:sldChg chg="modSp mod">
        <pc:chgData name="Godderidge, Gary" userId="3412effb-b342-40c9-89d2-b5699927cf09" providerId="ADAL" clId="{C7BF22F2-75CE-43FC-A359-EB29FCF4437F}" dt="2023-03-09T18:23:06.698" v="1746" actId="20577"/>
        <pc:sldMkLst>
          <pc:docMk/>
          <pc:sldMk cId="4084047524" sldId="624"/>
        </pc:sldMkLst>
        <pc:spChg chg="mod">
          <ac:chgData name="Godderidge, Gary" userId="3412effb-b342-40c9-89d2-b5699927cf09" providerId="ADAL" clId="{C7BF22F2-75CE-43FC-A359-EB29FCF4437F}" dt="2023-03-09T18:23:06.698" v="1746" actId="20577"/>
          <ac:spMkLst>
            <pc:docMk/>
            <pc:sldMk cId="4084047524" sldId="624"/>
            <ac:spMk id="5" creationId="{F954CC55-4E73-4E8B-8268-C50E682C590C}"/>
          </ac:spMkLst>
        </pc:spChg>
      </pc:sldChg>
      <pc:sldChg chg="modSp mod">
        <pc:chgData name="Godderidge, Gary" userId="3412effb-b342-40c9-89d2-b5699927cf09" providerId="ADAL" clId="{C7BF22F2-75CE-43FC-A359-EB29FCF4437F}" dt="2023-03-08T23:35:19.974" v="365" actId="1076"/>
        <pc:sldMkLst>
          <pc:docMk/>
          <pc:sldMk cId="973379630" sldId="625"/>
        </pc:sldMkLst>
        <pc:spChg chg="mod">
          <ac:chgData name="Godderidge, Gary" userId="3412effb-b342-40c9-89d2-b5699927cf09" providerId="ADAL" clId="{C7BF22F2-75CE-43FC-A359-EB29FCF4437F}" dt="2023-03-08T23:35:19.974" v="365" actId="1076"/>
          <ac:spMkLst>
            <pc:docMk/>
            <pc:sldMk cId="973379630" sldId="625"/>
            <ac:spMk id="5" creationId="{A2647F3A-D0D8-566F-5C6E-638A5F637875}"/>
          </ac:spMkLst>
        </pc:spChg>
      </pc:sldChg>
      <pc:sldChg chg="del">
        <pc:chgData name="Godderidge, Gary" userId="3412effb-b342-40c9-89d2-b5699927cf09" providerId="ADAL" clId="{C7BF22F2-75CE-43FC-A359-EB29FCF4437F}" dt="2023-03-07T23:53:04.641" v="28" actId="47"/>
        <pc:sldMkLst>
          <pc:docMk/>
          <pc:sldMk cId="3420346235" sldId="662"/>
        </pc:sldMkLst>
      </pc:sldChg>
      <pc:sldChg chg="del">
        <pc:chgData name="Godderidge, Gary" userId="3412effb-b342-40c9-89d2-b5699927cf09" providerId="ADAL" clId="{C7BF22F2-75CE-43FC-A359-EB29FCF4437F}" dt="2023-03-07T23:52:58.399" v="22" actId="47"/>
        <pc:sldMkLst>
          <pc:docMk/>
          <pc:sldMk cId="2367757323" sldId="667"/>
        </pc:sldMkLst>
      </pc:sldChg>
      <pc:sldChg chg="del">
        <pc:chgData name="Godderidge, Gary" userId="3412effb-b342-40c9-89d2-b5699927cf09" providerId="ADAL" clId="{C7BF22F2-75CE-43FC-A359-EB29FCF4437F}" dt="2023-03-07T23:52:56.351" v="19" actId="47"/>
        <pc:sldMkLst>
          <pc:docMk/>
          <pc:sldMk cId="539610865" sldId="668"/>
        </pc:sldMkLst>
      </pc:sldChg>
      <pc:sldChg chg="del">
        <pc:chgData name="Godderidge, Gary" userId="3412effb-b342-40c9-89d2-b5699927cf09" providerId="ADAL" clId="{C7BF22F2-75CE-43FC-A359-EB29FCF4437F}" dt="2023-03-07T23:52:55.062" v="15" actId="47"/>
        <pc:sldMkLst>
          <pc:docMk/>
          <pc:sldMk cId="876083723" sldId="679"/>
        </pc:sldMkLst>
      </pc:sldChg>
      <pc:sldChg chg="del">
        <pc:chgData name="Godderidge, Gary" userId="3412effb-b342-40c9-89d2-b5699927cf09" providerId="ADAL" clId="{C7BF22F2-75CE-43FC-A359-EB29FCF4437F}" dt="2023-03-07T23:52:55.363" v="16" actId="47"/>
        <pc:sldMkLst>
          <pc:docMk/>
          <pc:sldMk cId="2279237596" sldId="680"/>
        </pc:sldMkLst>
      </pc:sldChg>
      <pc:sldChg chg="del">
        <pc:chgData name="Godderidge, Gary" userId="3412effb-b342-40c9-89d2-b5699927cf09" providerId="ADAL" clId="{C7BF22F2-75CE-43FC-A359-EB29FCF4437F}" dt="2023-03-07T23:52:55.875" v="18" actId="47"/>
        <pc:sldMkLst>
          <pc:docMk/>
          <pc:sldMk cId="1174105599" sldId="681"/>
        </pc:sldMkLst>
      </pc:sldChg>
      <pc:sldChg chg="del">
        <pc:chgData name="Godderidge, Gary" userId="3412effb-b342-40c9-89d2-b5699927cf09" providerId="ADAL" clId="{C7BF22F2-75CE-43FC-A359-EB29FCF4437F}" dt="2023-03-07T23:52:56.981" v="20" actId="47"/>
        <pc:sldMkLst>
          <pc:docMk/>
          <pc:sldMk cId="2197559543" sldId="682"/>
        </pc:sldMkLst>
      </pc:sldChg>
      <pc:sldChg chg="del">
        <pc:chgData name="Godderidge, Gary" userId="3412effb-b342-40c9-89d2-b5699927cf09" providerId="ADAL" clId="{C7BF22F2-75CE-43FC-A359-EB29FCF4437F}" dt="2023-03-07T23:52:57.814" v="21" actId="47"/>
        <pc:sldMkLst>
          <pc:docMk/>
          <pc:sldMk cId="3746824615" sldId="683"/>
        </pc:sldMkLst>
      </pc:sldChg>
      <pc:sldChg chg="del">
        <pc:chgData name="Godderidge, Gary" userId="3412effb-b342-40c9-89d2-b5699927cf09" providerId="ADAL" clId="{C7BF22F2-75CE-43FC-A359-EB29FCF4437F}" dt="2023-03-07T23:52:59.247" v="23" actId="47"/>
        <pc:sldMkLst>
          <pc:docMk/>
          <pc:sldMk cId="1485236507" sldId="684"/>
        </pc:sldMkLst>
      </pc:sldChg>
      <pc:sldChg chg="del">
        <pc:chgData name="Godderidge, Gary" userId="3412effb-b342-40c9-89d2-b5699927cf09" providerId="ADAL" clId="{C7BF22F2-75CE-43FC-A359-EB29FCF4437F}" dt="2023-03-07T23:53:01.204" v="24" actId="47"/>
        <pc:sldMkLst>
          <pc:docMk/>
          <pc:sldMk cId="2698092703" sldId="685"/>
        </pc:sldMkLst>
      </pc:sldChg>
      <pc:sldChg chg="del">
        <pc:chgData name="Godderidge, Gary" userId="3412effb-b342-40c9-89d2-b5699927cf09" providerId="ADAL" clId="{C7BF22F2-75CE-43FC-A359-EB29FCF4437F}" dt="2023-03-07T23:53:01.974" v="25" actId="47"/>
        <pc:sldMkLst>
          <pc:docMk/>
          <pc:sldMk cId="1734751057" sldId="686"/>
        </pc:sldMkLst>
      </pc:sldChg>
      <pc:sldChg chg="del">
        <pc:chgData name="Godderidge, Gary" userId="3412effb-b342-40c9-89d2-b5699927cf09" providerId="ADAL" clId="{C7BF22F2-75CE-43FC-A359-EB29FCF4437F}" dt="2023-03-07T23:53:02.553" v="26" actId="47"/>
        <pc:sldMkLst>
          <pc:docMk/>
          <pc:sldMk cId="770062146" sldId="687"/>
        </pc:sldMkLst>
      </pc:sldChg>
      <pc:sldChg chg="del">
        <pc:chgData name="Godderidge, Gary" userId="3412effb-b342-40c9-89d2-b5699927cf09" providerId="ADAL" clId="{C7BF22F2-75CE-43FC-A359-EB29FCF4437F}" dt="2023-03-07T23:53:03.276" v="27" actId="47"/>
        <pc:sldMkLst>
          <pc:docMk/>
          <pc:sldMk cId="2932463796" sldId="688"/>
        </pc:sldMkLst>
      </pc:sldChg>
      <pc:sldChg chg="add">
        <pc:chgData name="Godderidge, Gary" userId="3412effb-b342-40c9-89d2-b5699927cf09" providerId="ADAL" clId="{C7BF22F2-75CE-43FC-A359-EB29FCF4437F}" dt="2023-03-08T23:35:55.587" v="366"/>
        <pc:sldMkLst>
          <pc:docMk/>
          <pc:sldMk cId="625399954" sldId="690"/>
        </pc:sldMkLst>
      </pc:sldChg>
      <pc:sldChg chg="del">
        <pc:chgData name="Godderidge, Gary" userId="3412effb-b342-40c9-89d2-b5699927cf09" providerId="ADAL" clId="{C7BF22F2-75CE-43FC-A359-EB29FCF4437F}" dt="2023-03-07T23:52:55.627" v="17" actId="47"/>
        <pc:sldMkLst>
          <pc:docMk/>
          <pc:sldMk cId="853194195" sldId="692"/>
        </pc:sldMkLst>
      </pc:sldChg>
      <pc:sldChg chg="add">
        <pc:chgData name="Godderidge, Gary" userId="3412effb-b342-40c9-89d2-b5699927cf09" providerId="ADAL" clId="{C7BF22F2-75CE-43FC-A359-EB29FCF4437F}" dt="2023-03-07T23:52:49.670" v="14"/>
        <pc:sldMkLst>
          <pc:docMk/>
          <pc:sldMk cId="507002922" sldId="700"/>
        </pc:sldMkLst>
      </pc:sldChg>
      <pc:sldChg chg="add">
        <pc:chgData name="Godderidge, Gary" userId="3412effb-b342-40c9-89d2-b5699927cf09" providerId="ADAL" clId="{C7BF22F2-75CE-43FC-A359-EB29FCF4437F}" dt="2023-03-07T23:52:49.670" v="14"/>
        <pc:sldMkLst>
          <pc:docMk/>
          <pc:sldMk cId="3449211574" sldId="701"/>
        </pc:sldMkLst>
      </pc:sldChg>
      <pc:sldChg chg="add">
        <pc:chgData name="Godderidge, Gary" userId="3412effb-b342-40c9-89d2-b5699927cf09" providerId="ADAL" clId="{C7BF22F2-75CE-43FC-A359-EB29FCF4437F}" dt="2023-03-07T23:52:49.670" v="14"/>
        <pc:sldMkLst>
          <pc:docMk/>
          <pc:sldMk cId="546374113" sldId="703"/>
        </pc:sldMkLst>
      </pc:sldChg>
      <pc:sldChg chg="modSp del mod">
        <pc:chgData name="Godderidge, Gary" userId="3412effb-b342-40c9-89d2-b5699927cf09" providerId="ADAL" clId="{C7BF22F2-75CE-43FC-A359-EB29FCF4437F}" dt="2023-03-08T23:35:57.307" v="367" actId="47"/>
        <pc:sldMkLst>
          <pc:docMk/>
          <pc:sldMk cId="994098967" sldId="706"/>
        </pc:sldMkLst>
        <pc:spChg chg="mod">
          <ac:chgData name="Godderidge, Gary" userId="3412effb-b342-40c9-89d2-b5699927cf09" providerId="ADAL" clId="{C7BF22F2-75CE-43FC-A359-EB29FCF4437F}" dt="2023-03-07T23:53:16.303" v="42" actId="20577"/>
          <ac:spMkLst>
            <pc:docMk/>
            <pc:sldMk cId="994098967" sldId="706"/>
            <ac:spMk id="2" creationId="{D0846CB5-9ADE-4AA0-ACA4-0BF8F86CAF12}"/>
          </ac:spMkLst>
        </pc:spChg>
      </pc:sldChg>
      <pc:sldChg chg="add">
        <pc:chgData name="Godderidge, Gary" userId="3412effb-b342-40c9-89d2-b5699927cf09" providerId="ADAL" clId="{C7BF22F2-75CE-43FC-A359-EB29FCF4437F}" dt="2023-03-07T23:52:49.670" v="14"/>
        <pc:sldMkLst>
          <pc:docMk/>
          <pc:sldMk cId="851322827" sldId="707"/>
        </pc:sldMkLst>
      </pc:sldChg>
      <pc:sldChg chg="del">
        <pc:chgData name="Godderidge, Gary" userId="3412effb-b342-40c9-89d2-b5699927cf09" providerId="ADAL" clId="{C7BF22F2-75CE-43FC-A359-EB29FCF4437F}" dt="2023-03-07T23:52:27.232" v="13" actId="47"/>
        <pc:sldMkLst>
          <pc:docMk/>
          <pc:sldMk cId="3253629302" sldId="707"/>
        </pc:sldMkLst>
      </pc:sldChg>
      <pc:sldChg chg="add">
        <pc:chgData name="Godderidge, Gary" userId="3412effb-b342-40c9-89d2-b5699927cf09" providerId="ADAL" clId="{C7BF22F2-75CE-43FC-A359-EB29FCF4437F}" dt="2023-03-07T23:52:49.670" v="14"/>
        <pc:sldMkLst>
          <pc:docMk/>
          <pc:sldMk cId="277245123" sldId="708"/>
        </pc:sldMkLst>
      </pc:sldChg>
      <pc:sldChg chg="add">
        <pc:chgData name="Godderidge, Gary" userId="3412effb-b342-40c9-89d2-b5699927cf09" providerId="ADAL" clId="{C7BF22F2-75CE-43FC-A359-EB29FCF4437F}" dt="2023-03-07T23:52:49.670" v="14"/>
        <pc:sldMkLst>
          <pc:docMk/>
          <pc:sldMk cId="3072062310" sldId="709"/>
        </pc:sldMkLst>
      </pc:sldChg>
      <pc:sldChg chg="add">
        <pc:chgData name="Godderidge, Gary" userId="3412effb-b342-40c9-89d2-b5699927cf09" providerId="ADAL" clId="{C7BF22F2-75CE-43FC-A359-EB29FCF4437F}" dt="2023-03-07T23:52:49.670" v="14"/>
        <pc:sldMkLst>
          <pc:docMk/>
          <pc:sldMk cId="2056368338" sldId="710"/>
        </pc:sldMkLst>
      </pc:sldChg>
      <pc:sldChg chg="add del">
        <pc:chgData name="Godderidge, Gary" userId="3412effb-b342-40c9-89d2-b5699927cf09" providerId="ADAL" clId="{C7BF22F2-75CE-43FC-A359-EB29FCF4437F}" dt="2023-03-08T23:34:56.587" v="364" actId="47"/>
        <pc:sldMkLst>
          <pc:docMk/>
          <pc:sldMk cId="2354853788" sldId="712"/>
        </pc:sldMkLst>
      </pc:sldChg>
      <pc:sldChg chg="add">
        <pc:chgData name="Godderidge, Gary" userId="3412effb-b342-40c9-89d2-b5699927cf09" providerId="ADAL" clId="{C7BF22F2-75CE-43FC-A359-EB29FCF4437F}" dt="2023-03-07T23:52:49.670" v="14"/>
        <pc:sldMkLst>
          <pc:docMk/>
          <pc:sldMk cId="1725074280" sldId="713"/>
        </pc:sldMkLst>
      </pc:sldChg>
      <pc:sldChg chg="add">
        <pc:chgData name="Godderidge, Gary" userId="3412effb-b342-40c9-89d2-b5699927cf09" providerId="ADAL" clId="{C7BF22F2-75CE-43FC-A359-EB29FCF4437F}" dt="2023-03-07T23:52:49.670" v="14"/>
        <pc:sldMkLst>
          <pc:docMk/>
          <pc:sldMk cId="4166771856" sldId="714"/>
        </pc:sldMkLst>
      </pc:sldChg>
      <pc:sldChg chg="add">
        <pc:chgData name="Godderidge, Gary" userId="3412effb-b342-40c9-89d2-b5699927cf09" providerId="ADAL" clId="{C7BF22F2-75CE-43FC-A359-EB29FCF4437F}" dt="2023-03-07T23:52:49.670" v="14"/>
        <pc:sldMkLst>
          <pc:docMk/>
          <pc:sldMk cId="353442943" sldId="715"/>
        </pc:sldMkLst>
      </pc:sldChg>
      <pc:sldChg chg="add">
        <pc:chgData name="Godderidge, Gary" userId="3412effb-b342-40c9-89d2-b5699927cf09" providerId="ADAL" clId="{C7BF22F2-75CE-43FC-A359-EB29FCF4437F}" dt="2023-03-07T23:52:49.670" v="14"/>
        <pc:sldMkLst>
          <pc:docMk/>
          <pc:sldMk cId="996549302" sldId="716"/>
        </pc:sldMkLst>
      </pc:sldChg>
      <pc:sldChg chg="modSp add mod ord">
        <pc:chgData name="Godderidge, Gary" userId="3412effb-b342-40c9-89d2-b5699927cf09" providerId="ADAL" clId="{C7BF22F2-75CE-43FC-A359-EB29FCF4437F}" dt="2023-03-09T16:06:40.577" v="372"/>
        <pc:sldMkLst>
          <pc:docMk/>
          <pc:sldMk cId="479063715" sldId="717"/>
        </pc:sldMkLst>
        <pc:spChg chg="mod">
          <ac:chgData name="Godderidge, Gary" userId="3412effb-b342-40c9-89d2-b5699927cf09" providerId="ADAL" clId="{C7BF22F2-75CE-43FC-A359-EB29FCF4437F}" dt="2023-03-07T23:54:01.383" v="48" actId="20577"/>
          <ac:spMkLst>
            <pc:docMk/>
            <pc:sldMk cId="479063715" sldId="717"/>
            <ac:spMk id="2" creationId="{D0846CB5-9ADE-4AA0-ACA4-0BF8F86CAF12}"/>
          </ac:spMkLst>
        </pc:spChg>
        <pc:spChg chg="mod">
          <ac:chgData name="Godderidge, Gary" userId="3412effb-b342-40c9-89d2-b5699927cf09" providerId="ADAL" clId="{C7BF22F2-75CE-43FC-A359-EB29FCF4437F}" dt="2023-03-07T23:56:04.803" v="363" actId="20577"/>
          <ac:spMkLst>
            <pc:docMk/>
            <pc:sldMk cId="479063715" sldId="717"/>
            <ac:spMk id="7" creationId="{B9E34400-9FC7-C510-4111-FB5D000DC19E}"/>
          </ac:spMkLst>
        </pc:spChg>
      </pc:sldChg>
      <pc:sldChg chg="add del">
        <pc:chgData name="Godderidge, Gary" userId="3412effb-b342-40c9-89d2-b5699927cf09" providerId="ADAL" clId="{C7BF22F2-75CE-43FC-A359-EB29FCF4437F}" dt="2023-03-08T23:36:39.114" v="369"/>
        <pc:sldMkLst>
          <pc:docMk/>
          <pc:sldMk cId="314109906" sldId="718"/>
        </pc:sldMkLst>
      </pc:sldChg>
      <pc:sldChg chg="add">
        <pc:chgData name="Godderidge, Gary" userId="3412effb-b342-40c9-89d2-b5699927cf09" providerId="ADAL" clId="{C7BF22F2-75CE-43FC-A359-EB29FCF4437F}" dt="2023-03-08T23:36:55.944" v="370"/>
        <pc:sldMkLst>
          <pc:docMk/>
          <pc:sldMk cId="2744201476" sldId="718"/>
        </pc:sldMkLst>
      </pc:sldChg>
      <pc:sldChg chg="modSp add mod">
        <pc:chgData name="Godderidge, Gary" userId="3412effb-b342-40c9-89d2-b5699927cf09" providerId="ADAL" clId="{C7BF22F2-75CE-43FC-A359-EB29FCF4437F}" dt="2023-03-09T18:22:06.549" v="1703" actId="20577"/>
        <pc:sldMkLst>
          <pc:docMk/>
          <pc:sldMk cId="3922721693" sldId="719"/>
        </pc:sldMkLst>
        <pc:spChg chg="mod">
          <ac:chgData name="Godderidge, Gary" userId="3412effb-b342-40c9-89d2-b5699927cf09" providerId="ADAL" clId="{C7BF22F2-75CE-43FC-A359-EB29FCF4437F}" dt="2023-03-09T18:22:06.549" v="1703" actId="20577"/>
          <ac:spMkLst>
            <pc:docMk/>
            <pc:sldMk cId="3922721693" sldId="719"/>
            <ac:spMk id="5" creationId="{FB860C1E-96D6-7CC8-9193-72BA360FE284}"/>
          </ac:spMkLst>
        </pc:spChg>
      </pc:sldChg>
      <pc:sldChg chg="modSp add mod">
        <pc:chgData name="Godderidge, Gary" userId="3412effb-b342-40c9-89d2-b5699927cf09" providerId="ADAL" clId="{C7BF22F2-75CE-43FC-A359-EB29FCF4437F}" dt="2023-03-09T18:22:36.240" v="1737" actId="20577"/>
        <pc:sldMkLst>
          <pc:docMk/>
          <pc:sldMk cId="3796765568" sldId="720"/>
        </pc:sldMkLst>
        <pc:spChg chg="mod">
          <ac:chgData name="Godderidge, Gary" userId="3412effb-b342-40c9-89d2-b5699927cf09" providerId="ADAL" clId="{C7BF22F2-75CE-43FC-A359-EB29FCF4437F}" dt="2023-03-09T17:12:40.126" v="1173" actId="20577"/>
          <ac:spMkLst>
            <pc:docMk/>
            <pc:sldMk cId="3796765568" sldId="720"/>
            <ac:spMk id="2" creationId="{D0846CB5-9ADE-4AA0-ACA4-0BF8F86CAF12}"/>
          </ac:spMkLst>
        </pc:spChg>
        <pc:spChg chg="mod">
          <ac:chgData name="Godderidge, Gary" userId="3412effb-b342-40c9-89d2-b5699927cf09" providerId="ADAL" clId="{C7BF22F2-75CE-43FC-A359-EB29FCF4437F}" dt="2023-03-09T18:22:36.240" v="1737" actId="20577"/>
          <ac:spMkLst>
            <pc:docMk/>
            <pc:sldMk cId="3796765568" sldId="720"/>
            <ac:spMk id="5" creationId="{FB860C1E-96D6-7CC8-9193-72BA360FE284}"/>
          </ac:spMkLst>
        </pc:spChg>
      </pc:sldChg>
    </pc:docChg>
  </pc:docChgLst>
  <pc:docChgLst>
    <pc:chgData name="Godderidge, Gary" userId="3412effb-b342-40c9-89d2-b5699927cf09" providerId="ADAL" clId="{601B5FB0-D1B7-4A91-B75A-D70B4FB8E239}"/>
    <pc:docChg chg="custSel addSld delSld modSld sldOrd">
      <pc:chgData name="Godderidge, Gary" userId="3412effb-b342-40c9-89d2-b5699927cf09" providerId="ADAL" clId="{601B5FB0-D1B7-4A91-B75A-D70B4FB8E239}" dt="2022-09-13T19:55:03.567" v="315" actId="20577"/>
      <pc:docMkLst>
        <pc:docMk/>
      </pc:docMkLst>
      <pc:sldChg chg="addSp delSp modSp mod">
        <pc:chgData name="Godderidge, Gary" userId="3412effb-b342-40c9-89d2-b5699927cf09" providerId="ADAL" clId="{601B5FB0-D1B7-4A91-B75A-D70B4FB8E239}" dt="2022-09-12T23:13:53.838" v="49" actId="20577"/>
        <pc:sldMkLst>
          <pc:docMk/>
          <pc:sldMk cId="1139973589" sldId="257"/>
        </pc:sldMkLst>
        <pc:spChg chg="mod">
          <ac:chgData name="Godderidge, Gary" userId="3412effb-b342-40c9-89d2-b5699927cf09" providerId="ADAL" clId="{601B5FB0-D1B7-4A91-B75A-D70B4FB8E239}" dt="2022-09-12T23:13:43.991" v="44" actId="6549"/>
          <ac:spMkLst>
            <pc:docMk/>
            <pc:sldMk cId="1139973589" sldId="257"/>
            <ac:spMk id="2" creationId="{0DDB5BC3-A57E-405A-86CC-AFF093145FB3}"/>
          </ac:spMkLst>
        </pc:spChg>
        <pc:spChg chg="mod">
          <ac:chgData name="Godderidge, Gary" userId="3412effb-b342-40c9-89d2-b5699927cf09" providerId="ADAL" clId="{601B5FB0-D1B7-4A91-B75A-D70B4FB8E239}" dt="2022-09-12T23:13:53.838" v="49" actId="20577"/>
          <ac:spMkLst>
            <pc:docMk/>
            <pc:sldMk cId="1139973589" sldId="257"/>
            <ac:spMk id="3" creationId="{4236E73B-E552-423A-8921-DD8A46E88548}"/>
          </ac:spMkLst>
        </pc:spChg>
        <pc:graphicFrameChg chg="add del mod">
          <ac:chgData name="Godderidge, Gary" userId="3412effb-b342-40c9-89d2-b5699927cf09" providerId="ADAL" clId="{601B5FB0-D1B7-4A91-B75A-D70B4FB8E239}" dt="2022-09-12T23:13:29.827" v="5"/>
          <ac:graphicFrameMkLst>
            <pc:docMk/>
            <pc:sldMk cId="1139973589" sldId="257"/>
            <ac:graphicFrameMk id="4" creationId="{A9226C8A-371A-7140-3CFB-EA79A365B1AB}"/>
          </ac:graphicFrameMkLst>
        </pc:graphicFrameChg>
      </pc:sldChg>
      <pc:sldChg chg="modSp mod ord">
        <pc:chgData name="Godderidge, Gary" userId="3412effb-b342-40c9-89d2-b5699927cf09" providerId="ADAL" clId="{601B5FB0-D1B7-4A91-B75A-D70B4FB8E239}" dt="2022-09-13T16:21:16.742" v="296" actId="20577"/>
        <pc:sldMkLst>
          <pc:docMk/>
          <pc:sldMk cId="337048783" sldId="264"/>
        </pc:sldMkLst>
        <pc:spChg chg="mod">
          <ac:chgData name="Godderidge, Gary" userId="3412effb-b342-40c9-89d2-b5699927cf09" providerId="ADAL" clId="{601B5FB0-D1B7-4A91-B75A-D70B4FB8E239}" dt="2022-09-13T16:21:16.742" v="296" actId="20577"/>
          <ac:spMkLst>
            <pc:docMk/>
            <pc:sldMk cId="337048783" sldId="264"/>
            <ac:spMk id="5" creationId="{F954CC55-4E73-4E8B-8268-C50E682C590C}"/>
          </ac:spMkLst>
        </pc:spChg>
      </pc:sldChg>
      <pc:sldChg chg="modSp mod">
        <pc:chgData name="Godderidge, Gary" userId="3412effb-b342-40c9-89d2-b5699927cf09" providerId="ADAL" clId="{601B5FB0-D1B7-4A91-B75A-D70B4FB8E239}" dt="2022-09-13T16:59:46.344" v="308" actId="27636"/>
        <pc:sldMkLst>
          <pc:docMk/>
          <pc:sldMk cId="890047597" sldId="265"/>
        </pc:sldMkLst>
        <pc:spChg chg="mod">
          <ac:chgData name="Godderidge, Gary" userId="3412effb-b342-40c9-89d2-b5699927cf09" providerId="ADAL" clId="{601B5FB0-D1B7-4A91-B75A-D70B4FB8E239}" dt="2022-09-13T16:59:35.455" v="304" actId="1076"/>
          <ac:spMkLst>
            <pc:docMk/>
            <pc:sldMk cId="890047597" sldId="265"/>
            <ac:spMk id="2" creationId="{D0846CB5-9ADE-4AA0-ACA4-0BF8F86CAF12}"/>
          </ac:spMkLst>
        </pc:spChg>
        <pc:spChg chg="mod">
          <ac:chgData name="Godderidge, Gary" userId="3412effb-b342-40c9-89d2-b5699927cf09" providerId="ADAL" clId="{601B5FB0-D1B7-4A91-B75A-D70B4FB8E239}" dt="2022-09-13T16:59:46.344" v="308" actId="27636"/>
          <ac:spMkLst>
            <pc:docMk/>
            <pc:sldMk cId="890047597" sldId="265"/>
            <ac:spMk id="5" creationId="{52897FD5-C73A-4F97-A940-555AD4ED3CA0}"/>
          </ac:spMkLst>
        </pc:spChg>
        <pc:picChg chg="mod">
          <ac:chgData name="Godderidge, Gary" userId="3412effb-b342-40c9-89d2-b5699927cf09" providerId="ADAL" clId="{601B5FB0-D1B7-4A91-B75A-D70B4FB8E239}" dt="2022-09-13T16:59:30.535" v="302" actId="1076"/>
          <ac:picMkLst>
            <pc:docMk/>
            <pc:sldMk cId="890047597" sldId="265"/>
            <ac:picMk id="7" creationId="{77F4A291-A1B3-4733-9FAF-2D278D2E1FC6}"/>
          </ac:picMkLst>
        </pc:picChg>
      </pc:sldChg>
      <pc:sldChg chg="modSp del mod">
        <pc:chgData name="Godderidge, Gary" userId="3412effb-b342-40c9-89d2-b5699927cf09" providerId="ADAL" clId="{601B5FB0-D1B7-4A91-B75A-D70B4FB8E239}" dt="2022-09-12T23:16:11.799" v="77" actId="2696"/>
        <pc:sldMkLst>
          <pc:docMk/>
          <pc:sldMk cId="725136819" sldId="269"/>
        </pc:sldMkLst>
        <pc:spChg chg="mod">
          <ac:chgData name="Godderidge, Gary" userId="3412effb-b342-40c9-89d2-b5699927cf09" providerId="ADAL" clId="{601B5FB0-D1B7-4A91-B75A-D70B4FB8E239}" dt="2022-09-12T23:15:56.440" v="76" actId="20577"/>
          <ac:spMkLst>
            <pc:docMk/>
            <pc:sldMk cId="725136819" sldId="269"/>
            <ac:spMk id="2" creationId="{D0846CB5-9ADE-4AA0-ACA4-0BF8F86CAF12}"/>
          </ac:spMkLst>
        </pc:spChg>
      </pc:sldChg>
      <pc:sldChg chg="delSp add setBg delDesignElem">
        <pc:chgData name="Godderidge, Gary" userId="3412effb-b342-40c9-89d2-b5699927cf09" providerId="ADAL" clId="{601B5FB0-D1B7-4A91-B75A-D70B4FB8E239}" dt="2022-09-12T23:16:17.609" v="80"/>
        <pc:sldMkLst>
          <pc:docMk/>
          <pc:sldMk cId="1783948068" sldId="269"/>
        </pc:sldMkLst>
        <pc:spChg chg="del">
          <ac:chgData name="Godderidge, Gary" userId="3412effb-b342-40c9-89d2-b5699927cf09" providerId="ADAL" clId="{601B5FB0-D1B7-4A91-B75A-D70B4FB8E239}" dt="2022-09-12T23:16:17.609" v="80"/>
          <ac:spMkLst>
            <pc:docMk/>
            <pc:sldMk cId="1783948068" sldId="269"/>
            <ac:spMk id="12" creationId="{5B6D324E-2D03-4162-AF1E-D5E32234E254}"/>
          </ac:spMkLst>
        </pc:spChg>
        <pc:spChg chg="del">
          <ac:chgData name="Godderidge, Gary" userId="3412effb-b342-40c9-89d2-b5699927cf09" providerId="ADAL" clId="{601B5FB0-D1B7-4A91-B75A-D70B4FB8E239}" dt="2022-09-12T23:16:17.609" v="80"/>
          <ac:spMkLst>
            <pc:docMk/>
            <pc:sldMk cId="1783948068" sldId="269"/>
            <ac:spMk id="14" creationId="{E53F4E5A-C9EE-4859-B46B-F018F7D73A03}"/>
          </ac:spMkLst>
        </pc:spChg>
        <pc:cxnChg chg="del">
          <ac:chgData name="Godderidge, Gary" userId="3412effb-b342-40c9-89d2-b5699927cf09" providerId="ADAL" clId="{601B5FB0-D1B7-4A91-B75A-D70B4FB8E239}" dt="2022-09-12T23:16:17.609" v="80"/>
          <ac:cxnSpMkLst>
            <pc:docMk/>
            <pc:sldMk cId="1783948068" sldId="269"/>
            <ac:cxnSpMk id="16" creationId="{041A955B-D579-48FD-A51C-51B0C0B69F9A}"/>
          </ac:cxnSpMkLst>
        </pc:cxnChg>
      </pc:sldChg>
      <pc:sldChg chg="addSp delSp modSp mod">
        <pc:chgData name="Godderidge, Gary" userId="3412effb-b342-40c9-89d2-b5699927cf09" providerId="ADAL" clId="{601B5FB0-D1B7-4A91-B75A-D70B4FB8E239}" dt="2022-09-13T16:22:41.500" v="301" actId="1076"/>
        <pc:sldMkLst>
          <pc:docMk/>
          <pc:sldMk cId="618447034" sldId="272"/>
        </pc:sldMkLst>
        <pc:spChg chg="mod">
          <ac:chgData name="Godderidge, Gary" userId="3412effb-b342-40c9-89d2-b5699927cf09" providerId="ADAL" clId="{601B5FB0-D1B7-4A91-B75A-D70B4FB8E239}" dt="2022-09-13T16:22:36.038" v="300" actId="1076"/>
          <ac:spMkLst>
            <pc:docMk/>
            <pc:sldMk cId="618447034" sldId="272"/>
            <ac:spMk id="2" creationId="{D0846CB5-9ADE-4AA0-ACA4-0BF8F86CAF12}"/>
          </ac:spMkLst>
        </pc:spChg>
        <pc:spChg chg="mod">
          <ac:chgData name="Godderidge, Gary" userId="3412effb-b342-40c9-89d2-b5699927cf09" providerId="ADAL" clId="{601B5FB0-D1B7-4A91-B75A-D70B4FB8E239}" dt="2022-09-13T16:22:41.500" v="301" actId="1076"/>
          <ac:spMkLst>
            <pc:docMk/>
            <pc:sldMk cId="618447034" sldId="272"/>
            <ac:spMk id="5" creationId="{52897FD5-C73A-4F97-A940-555AD4ED3CA0}"/>
          </ac:spMkLst>
        </pc:spChg>
        <pc:picChg chg="add mod">
          <ac:chgData name="Godderidge, Gary" userId="3412effb-b342-40c9-89d2-b5699927cf09" providerId="ADAL" clId="{601B5FB0-D1B7-4A91-B75A-D70B4FB8E239}" dt="2022-09-12T23:15:33.193" v="72" actId="1076"/>
          <ac:picMkLst>
            <pc:docMk/>
            <pc:sldMk cId="618447034" sldId="272"/>
            <ac:picMk id="7" creationId="{2CE4D5C8-01CF-8E7C-1E75-44A6E0AB90DA}"/>
          </ac:picMkLst>
        </pc:picChg>
        <pc:picChg chg="del mod">
          <ac:chgData name="Godderidge, Gary" userId="3412effb-b342-40c9-89d2-b5699927cf09" providerId="ADAL" clId="{601B5FB0-D1B7-4A91-B75A-D70B4FB8E239}" dt="2022-09-12T23:14:50.382" v="69" actId="478"/>
          <ac:picMkLst>
            <pc:docMk/>
            <pc:sldMk cId="618447034" sldId="272"/>
            <ac:picMk id="8" creationId="{71334284-9338-05D9-8EA5-4D099FBBA4E5}"/>
          </ac:picMkLst>
        </pc:picChg>
      </pc:sldChg>
      <pc:sldChg chg="add">
        <pc:chgData name="Godderidge, Gary" userId="3412effb-b342-40c9-89d2-b5699927cf09" providerId="ADAL" clId="{601B5FB0-D1B7-4A91-B75A-D70B4FB8E239}" dt="2022-09-12T23:16:46.330" v="84"/>
        <pc:sldMkLst>
          <pc:docMk/>
          <pc:sldMk cId="43526649" sldId="281"/>
        </pc:sldMkLst>
      </pc:sldChg>
      <pc:sldChg chg="add del">
        <pc:chgData name="Godderidge, Gary" userId="3412effb-b342-40c9-89d2-b5699927cf09" providerId="ADAL" clId="{601B5FB0-D1B7-4A91-B75A-D70B4FB8E239}" dt="2022-09-12T23:16:42.801" v="83" actId="2696"/>
        <pc:sldMkLst>
          <pc:docMk/>
          <pc:sldMk cId="1710785068" sldId="281"/>
        </pc:sldMkLst>
      </pc:sldChg>
      <pc:sldChg chg="del">
        <pc:chgData name="Godderidge, Gary" userId="3412effb-b342-40c9-89d2-b5699927cf09" providerId="ADAL" clId="{601B5FB0-D1B7-4A91-B75A-D70B4FB8E239}" dt="2022-09-12T23:16:34.130" v="81" actId="2696"/>
        <pc:sldMkLst>
          <pc:docMk/>
          <pc:sldMk cId="3271617396" sldId="281"/>
        </pc:sldMkLst>
      </pc:sldChg>
      <pc:sldChg chg="del">
        <pc:chgData name="Godderidge, Gary" userId="3412effb-b342-40c9-89d2-b5699927cf09" providerId="ADAL" clId="{601B5FB0-D1B7-4A91-B75A-D70B4FB8E239}" dt="2022-09-13T16:21:45.635" v="297" actId="2696"/>
        <pc:sldMkLst>
          <pc:docMk/>
          <pc:sldMk cId="370942418" sldId="282"/>
        </pc:sldMkLst>
      </pc:sldChg>
      <pc:sldChg chg="delSp add setBg delDesignElem">
        <pc:chgData name="Godderidge, Gary" userId="3412effb-b342-40c9-89d2-b5699927cf09" providerId="ADAL" clId="{601B5FB0-D1B7-4A91-B75A-D70B4FB8E239}" dt="2022-09-13T16:21:51.788" v="299"/>
        <pc:sldMkLst>
          <pc:docMk/>
          <pc:sldMk cId="575072284" sldId="282"/>
        </pc:sldMkLst>
        <pc:spChg chg="del">
          <ac:chgData name="Godderidge, Gary" userId="3412effb-b342-40c9-89d2-b5699927cf09" providerId="ADAL" clId="{601B5FB0-D1B7-4A91-B75A-D70B4FB8E239}" dt="2022-09-13T16:21:51.788" v="299"/>
          <ac:spMkLst>
            <pc:docMk/>
            <pc:sldMk cId="575072284" sldId="282"/>
            <ac:spMk id="14" creationId="{5B6D324E-2D03-4162-AF1E-D5E32234E254}"/>
          </ac:spMkLst>
        </pc:spChg>
      </pc:sldChg>
      <pc:sldChg chg="del">
        <pc:chgData name="Godderidge, Gary" userId="3412effb-b342-40c9-89d2-b5699927cf09" providerId="ADAL" clId="{601B5FB0-D1B7-4A91-B75A-D70B4FB8E239}" dt="2022-09-12T23:16:11.799" v="77" actId="2696"/>
        <pc:sldMkLst>
          <pc:docMk/>
          <pc:sldMk cId="1516697398" sldId="324"/>
        </pc:sldMkLst>
      </pc:sldChg>
      <pc:sldChg chg="add">
        <pc:chgData name="Godderidge, Gary" userId="3412effb-b342-40c9-89d2-b5699927cf09" providerId="ADAL" clId="{601B5FB0-D1B7-4A91-B75A-D70B4FB8E239}" dt="2022-09-12T23:16:17.609" v="80"/>
        <pc:sldMkLst>
          <pc:docMk/>
          <pc:sldMk cId="4265822743" sldId="324"/>
        </pc:sldMkLst>
      </pc:sldChg>
      <pc:sldChg chg="del">
        <pc:chgData name="Godderidge, Gary" userId="3412effb-b342-40c9-89d2-b5699927cf09" providerId="ADAL" clId="{601B5FB0-D1B7-4A91-B75A-D70B4FB8E239}" dt="2022-09-12T23:16:11.799" v="77" actId="2696"/>
        <pc:sldMkLst>
          <pc:docMk/>
          <pc:sldMk cId="734998384" sldId="326"/>
        </pc:sldMkLst>
      </pc:sldChg>
      <pc:sldChg chg="delSp add setBg delDesignElem">
        <pc:chgData name="Godderidge, Gary" userId="3412effb-b342-40c9-89d2-b5699927cf09" providerId="ADAL" clId="{601B5FB0-D1B7-4A91-B75A-D70B4FB8E239}" dt="2022-09-12T23:16:17.609" v="80"/>
        <pc:sldMkLst>
          <pc:docMk/>
          <pc:sldMk cId="2635202305" sldId="326"/>
        </pc:sldMkLst>
        <pc:spChg chg="del">
          <ac:chgData name="Godderidge, Gary" userId="3412effb-b342-40c9-89d2-b5699927cf09" providerId="ADAL" clId="{601B5FB0-D1B7-4A91-B75A-D70B4FB8E239}" dt="2022-09-12T23:16:17.609" v="80"/>
          <ac:spMkLst>
            <pc:docMk/>
            <pc:sldMk cId="2635202305" sldId="326"/>
            <ac:spMk id="13" creationId="{5B6D324E-2D03-4162-AF1E-D5E32234E254}"/>
          </ac:spMkLst>
        </pc:spChg>
      </pc:sldChg>
      <pc:sldChg chg="modSp mod">
        <pc:chgData name="Godderidge, Gary" userId="3412effb-b342-40c9-89d2-b5699927cf09" providerId="ADAL" clId="{601B5FB0-D1B7-4A91-B75A-D70B4FB8E239}" dt="2022-09-13T19:55:03.567" v="315" actId="20577"/>
        <pc:sldMkLst>
          <pc:docMk/>
          <pc:sldMk cId="985530689" sldId="327"/>
        </pc:sldMkLst>
        <pc:spChg chg="mod">
          <ac:chgData name="Godderidge, Gary" userId="3412effb-b342-40c9-89d2-b5699927cf09" providerId="ADAL" clId="{601B5FB0-D1B7-4A91-B75A-D70B4FB8E239}" dt="2022-09-13T19:55:03.567" v="315" actId="20577"/>
          <ac:spMkLst>
            <pc:docMk/>
            <pc:sldMk cId="985530689" sldId="327"/>
            <ac:spMk id="8" creationId="{D6D57327-A999-EBA9-BF32-666F1BE11A4A}"/>
          </ac:spMkLst>
        </pc:spChg>
      </pc:sldChg>
      <pc:sldChg chg="addSp delSp modSp add mod setBg delDesignElem">
        <pc:chgData name="Godderidge, Gary" userId="3412effb-b342-40c9-89d2-b5699927cf09" providerId="ADAL" clId="{601B5FB0-D1B7-4A91-B75A-D70B4FB8E239}" dt="2022-09-13T16:20:39.322" v="279" actId="26606"/>
        <pc:sldMkLst>
          <pc:docMk/>
          <pc:sldMk cId="1211521297" sldId="394"/>
        </pc:sldMkLst>
        <pc:spChg chg="mod">
          <ac:chgData name="Godderidge, Gary" userId="3412effb-b342-40c9-89d2-b5699927cf09" providerId="ADAL" clId="{601B5FB0-D1B7-4A91-B75A-D70B4FB8E239}" dt="2022-09-13T16:18:53.608" v="108" actId="20577"/>
          <ac:spMkLst>
            <pc:docMk/>
            <pc:sldMk cId="1211521297" sldId="394"/>
            <ac:spMk id="2" creationId="{8CEBA63B-6E1C-4811-8B70-20DE4435135B}"/>
          </ac:spMkLst>
        </pc:spChg>
        <pc:spChg chg="mod">
          <ac:chgData name="Godderidge, Gary" userId="3412effb-b342-40c9-89d2-b5699927cf09" providerId="ADAL" clId="{601B5FB0-D1B7-4A91-B75A-D70B4FB8E239}" dt="2022-09-13T16:19:49.760" v="275" actId="20577"/>
          <ac:spMkLst>
            <pc:docMk/>
            <pc:sldMk cId="1211521297" sldId="394"/>
            <ac:spMk id="5" creationId="{F954CC55-4E73-4E8B-8268-C50E682C590C}"/>
          </ac:spMkLst>
        </pc:spChg>
        <pc:spChg chg="del">
          <ac:chgData name="Godderidge, Gary" userId="3412effb-b342-40c9-89d2-b5699927cf09" providerId="ADAL" clId="{601B5FB0-D1B7-4A91-B75A-D70B4FB8E239}" dt="2022-09-13T16:18:46.297" v="86"/>
          <ac:spMkLst>
            <pc:docMk/>
            <pc:sldMk cId="1211521297" sldId="394"/>
            <ac:spMk id="12" creationId="{5B6D324E-2D03-4162-AF1E-D5E32234E254}"/>
          </ac:spMkLst>
        </pc:spChg>
        <pc:spChg chg="add">
          <ac:chgData name="Godderidge, Gary" userId="3412effb-b342-40c9-89d2-b5699927cf09" providerId="ADAL" clId="{601B5FB0-D1B7-4A91-B75A-D70B4FB8E239}" dt="2022-09-13T16:20:39.322" v="279" actId="26606"/>
          <ac:spMkLst>
            <pc:docMk/>
            <pc:sldMk cId="1211521297" sldId="394"/>
            <ac:spMk id="1031" creationId="{5B6D324E-2D03-4162-AF1E-D5E32234E254}"/>
          </ac:spMkLst>
        </pc:spChg>
        <pc:picChg chg="del">
          <ac:chgData name="Godderidge, Gary" userId="3412effb-b342-40c9-89d2-b5699927cf09" providerId="ADAL" clId="{601B5FB0-D1B7-4A91-B75A-D70B4FB8E239}" dt="2022-09-13T16:19:52.221" v="276" actId="478"/>
          <ac:picMkLst>
            <pc:docMk/>
            <pc:sldMk cId="1211521297" sldId="394"/>
            <ac:picMk id="7" creationId="{82C1D642-EF9B-4A43-853B-6592D0809C17}"/>
          </ac:picMkLst>
        </pc:picChg>
        <pc:picChg chg="add mod ord">
          <ac:chgData name="Godderidge, Gary" userId="3412effb-b342-40c9-89d2-b5699927cf09" providerId="ADAL" clId="{601B5FB0-D1B7-4A91-B75A-D70B4FB8E239}" dt="2022-09-13T16:20:39.322" v="279" actId="26606"/>
          <ac:picMkLst>
            <pc:docMk/>
            <pc:sldMk cId="1211521297" sldId="394"/>
            <ac:picMk id="1026" creationId="{F4A5513A-96FE-E92C-045E-979A7E3BF6BF}"/>
          </ac:picMkLst>
        </pc:picChg>
      </pc:sldChg>
    </pc:docChg>
  </pc:docChgLst>
  <pc:docChgLst>
    <pc:chgData name="Godderidge, Gary" userId="3412effb-b342-40c9-89d2-b5699927cf09" providerId="ADAL" clId="{E8AB556A-912D-4386-8D6F-EB219118F9FE}"/>
    <pc:docChg chg="undo custSel addSld delSld modSld sldOrd">
      <pc:chgData name="Godderidge, Gary" userId="3412effb-b342-40c9-89d2-b5699927cf09" providerId="ADAL" clId="{E8AB556A-912D-4386-8D6F-EB219118F9FE}" dt="2023-02-09T17:09:36.458" v="221" actId="20577"/>
      <pc:docMkLst>
        <pc:docMk/>
      </pc:docMkLst>
      <pc:sldChg chg="modSp mod">
        <pc:chgData name="Godderidge, Gary" userId="3412effb-b342-40c9-89d2-b5699927cf09" providerId="ADAL" clId="{E8AB556A-912D-4386-8D6F-EB219118F9FE}" dt="2023-02-09T00:42:32.663" v="13" actId="20577"/>
        <pc:sldMkLst>
          <pc:docMk/>
          <pc:sldMk cId="1139973589" sldId="257"/>
        </pc:sldMkLst>
        <pc:spChg chg="mod">
          <ac:chgData name="Godderidge, Gary" userId="3412effb-b342-40c9-89d2-b5699927cf09" providerId="ADAL" clId="{E8AB556A-912D-4386-8D6F-EB219118F9FE}" dt="2023-02-09T00:42:32.663" v="13" actId="20577"/>
          <ac:spMkLst>
            <pc:docMk/>
            <pc:sldMk cId="1139973589" sldId="257"/>
            <ac:spMk id="2" creationId="{0DDB5BC3-A57E-405A-86CC-AFF093145FB3}"/>
          </ac:spMkLst>
        </pc:spChg>
      </pc:sldChg>
      <pc:sldChg chg="modSp mod">
        <pc:chgData name="Godderidge, Gary" userId="3412effb-b342-40c9-89d2-b5699927cf09" providerId="ADAL" clId="{E8AB556A-912D-4386-8D6F-EB219118F9FE}" dt="2023-02-09T17:07:02.023" v="219"/>
        <pc:sldMkLst>
          <pc:docMk/>
          <pc:sldMk cId="1569841338" sldId="488"/>
        </pc:sldMkLst>
        <pc:spChg chg="mod">
          <ac:chgData name="Godderidge, Gary" userId="3412effb-b342-40c9-89d2-b5699927cf09" providerId="ADAL" clId="{E8AB556A-912D-4386-8D6F-EB219118F9FE}" dt="2023-02-09T17:07:02.023" v="219"/>
          <ac:spMkLst>
            <pc:docMk/>
            <pc:sldMk cId="1569841338" sldId="488"/>
            <ac:spMk id="9" creationId="{3D6689FA-A3F6-475C-994D-D32D7ABBE367}"/>
          </ac:spMkLst>
        </pc:spChg>
      </pc:sldChg>
      <pc:sldChg chg="add">
        <pc:chgData name="Godderidge, Gary" userId="3412effb-b342-40c9-89d2-b5699927cf09" providerId="ADAL" clId="{E8AB556A-912D-4386-8D6F-EB219118F9FE}" dt="2023-02-09T00:43:11.117" v="18"/>
        <pc:sldMkLst>
          <pc:docMk/>
          <pc:sldMk cId="519556472" sldId="496"/>
        </pc:sldMkLst>
      </pc:sldChg>
      <pc:sldChg chg="add">
        <pc:chgData name="Godderidge, Gary" userId="3412effb-b342-40c9-89d2-b5699927cf09" providerId="ADAL" clId="{E8AB556A-912D-4386-8D6F-EB219118F9FE}" dt="2023-02-09T17:05:39.267" v="206"/>
        <pc:sldMkLst>
          <pc:docMk/>
          <pc:sldMk cId="909216505" sldId="549"/>
        </pc:sldMkLst>
      </pc:sldChg>
      <pc:sldChg chg="modSp add">
        <pc:chgData name="Godderidge, Gary" userId="3412effb-b342-40c9-89d2-b5699927cf09" providerId="ADAL" clId="{E8AB556A-912D-4386-8D6F-EB219118F9FE}" dt="2023-02-09T17:09:36.458" v="221" actId="20577"/>
        <pc:sldMkLst>
          <pc:docMk/>
          <pc:sldMk cId="2039889559" sldId="556"/>
        </pc:sldMkLst>
        <pc:spChg chg="mod">
          <ac:chgData name="Godderidge, Gary" userId="3412effb-b342-40c9-89d2-b5699927cf09" providerId="ADAL" clId="{E8AB556A-912D-4386-8D6F-EB219118F9FE}" dt="2023-02-09T17:09:36.458" v="221" actId="20577"/>
          <ac:spMkLst>
            <pc:docMk/>
            <pc:sldMk cId="2039889559" sldId="556"/>
            <ac:spMk id="7" creationId="{A455DD04-D980-483D-89AE-6A11D370DB0A}"/>
          </ac:spMkLst>
        </pc:spChg>
      </pc:sldChg>
      <pc:sldChg chg="del">
        <pc:chgData name="Godderidge, Gary" userId="3412effb-b342-40c9-89d2-b5699927cf09" providerId="ADAL" clId="{E8AB556A-912D-4386-8D6F-EB219118F9FE}" dt="2023-02-09T00:43:19.352" v="25" actId="47"/>
        <pc:sldMkLst>
          <pc:docMk/>
          <pc:sldMk cId="2193353125" sldId="612"/>
        </pc:sldMkLst>
      </pc:sldChg>
      <pc:sldChg chg="del">
        <pc:chgData name="Godderidge, Gary" userId="3412effb-b342-40c9-89d2-b5699927cf09" providerId="ADAL" clId="{E8AB556A-912D-4386-8D6F-EB219118F9FE}" dt="2023-02-09T00:43:19.919" v="26" actId="47"/>
        <pc:sldMkLst>
          <pc:docMk/>
          <pc:sldMk cId="1478432951" sldId="613"/>
        </pc:sldMkLst>
      </pc:sldChg>
      <pc:sldChg chg="del">
        <pc:chgData name="Godderidge, Gary" userId="3412effb-b342-40c9-89d2-b5699927cf09" providerId="ADAL" clId="{E8AB556A-912D-4386-8D6F-EB219118F9FE}" dt="2023-02-09T00:43:22.948" v="27" actId="47"/>
        <pc:sldMkLst>
          <pc:docMk/>
          <pc:sldMk cId="893821481" sldId="614"/>
        </pc:sldMkLst>
      </pc:sldChg>
      <pc:sldChg chg="del">
        <pc:chgData name="Godderidge, Gary" userId="3412effb-b342-40c9-89d2-b5699927cf09" providerId="ADAL" clId="{E8AB556A-912D-4386-8D6F-EB219118F9FE}" dt="2023-02-09T16:47:57.876" v="82" actId="47"/>
        <pc:sldMkLst>
          <pc:docMk/>
          <pc:sldMk cId="1324999102" sldId="615"/>
        </pc:sldMkLst>
      </pc:sldChg>
      <pc:sldChg chg="del">
        <pc:chgData name="Godderidge, Gary" userId="3412effb-b342-40c9-89d2-b5699927cf09" providerId="ADAL" clId="{E8AB556A-912D-4386-8D6F-EB219118F9FE}" dt="2023-02-09T00:44:40.914" v="75" actId="47"/>
        <pc:sldMkLst>
          <pc:docMk/>
          <pc:sldMk cId="3285389715" sldId="616"/>
        </pc:sldMkLst>
      </pc:sldChg>
      <pc:sldChg chg="del">
        <pc:chgData name="Godderidge, Gary" userId="3412effb-b342-40c9-89d2-b5699927cf09" providerId="ADAL" clId="{E8AB556A-912D-4386-8D6F-EB219118F9FE}" dt="2023-02-09T00:43:16.708" v="19" actId="47"/>
        <pc:sldMkLst>
          <pc:docMk/>
          <pc:sldMk cId="3537633617" sldId="617"/>
        </pc:sldMkLst>
      </pc:sldChg>
      <pc:sldChg chg="del">
        <pc:chgData name="Godderidge, Gary" userId="3412effb-b342-40c9-89d2-b5699927cf09" providerId="ADAL" clId="{E8AB556A-912D-4386-8D6F-EB219118F9FE}" dt="2023-02-09T00:43:17.102" v="20" actId="47"/>
        <pc:sldMkLst>
          <pc:docMk/>
          <pc:sldMk cId="691854873" sldId="618"/>
        </pc:sldMkLst>
      </pc:sldChg>
      <pc:sldChg chg="del">
        <pc:chgData name="Godderidge, Gary" userId="3412effb-b342-40c9-89d2-b5699927cf09" providerId="ADAL" clId="{E8AB556A-912D-4386-8D6F-EB219118F9FE}" dt="2023-02-09T00:43:17.461" v="21" actId="47"/>
        <pc:sldMkLst>
          <pc:docMk/>
          <pc:sldMk cId="2715981077" sldId="619"/>
        </pc:sldMkLst>
      </pc:sldChg>
      <pc:sldChg chg="del">
        <pc:chgData name="Godderidge, Gary" userId="3412effb-b342-40c9-89d2-b5699927cf09" providerId="ADAL" clId="{E8AB556A-912D-4386-8D6F-EB219118F9FE}" dt="2023-02-09T00:43:17.744" v="22" actId="47"/>
        <pc:sldMkLst>
          <pc:docMk/>
          <pc:sldMk cId="1685594646" sldId="620"/>
        </pc:sldMkLst>
      </pc:sldChg>
      <pc:sldChg chg="del">
        <pc:chgData name="Godderidge, Gary" userId="3412effb-b342-40c9-89d2-b5699927cf09" providerId="ADAL" clId="{E8AB556A-912D-4386-8D6F-EB219118F9FE}" dt="2023-02-09T00:43:18.033" v="23" actId="47"/>
        <pc:sldMkLst>
          <pc:docMk/>
          <pc:sldMk cId="797525454" sldId="621"/>
        </pc:sldMkLst>
      </pc:sldChg>
      <pc:sldChg chg="del">
        <pc:chgData name="Godderidge, Gary" userId="3412effb-b342-40c9-89d2-b5699927cf09" providerId="ADAL" clId="{E8AB556A-912D-4386-8D6F-EB219118F9FE}" dt="2023-02-09T00:43:18.781" v="24" actId="47"/>
        <pc:sldMkLst>
          <pc:docMk/>
          <pc:sldMk cId="3223062517" sldId="622"/>
        </pc:sldMkLst>
      </pc:sldChg>
      <pc:sldChg chg="del">
        <pc:chgData name="Godderidge, Gary" userId="3412effb-b342-40c9-89d2-b5699927cf09" providerId="ADAL" clId="{E8AB556A-912D-4386-8D6F-EB219118F9FE}" dt="2023-02-09T16:47:57.067" v="81" actId="47"/>
        <pc:sldMkLst>
          <pc:docMk/>
          <pc:sldMk cId="783171649" sldId="623"/>
        </pc:sldMkLst>
      </pc:sldChg>
      <pc:sldChg chg="modSp mod">
        <pc:chgData name="Godderidge, Gary" userId="3412effb-b342-40c9-89d2-b5699927cf09" providerId="ADAL" clId="{E8AB556A-912D-4386-8D6F-EB219118F9FE}" dt="2023-02-09T00:43:42.895" v="72" actId="20577"/>
        <pc:sldMkLst>
          <pc:docMk/>
          <pc:sldMk cId="4084047524" sldId="624"/>
        </pc:sldMkLst>
        <pc:spChg chg="mod">
          <ac:chgData name="Godderidge, Gary" userId="3412effb-b342-40c9-89d2-b5699927cf09" providerId="ADAL" clId="{E8AB556A-912D-4386-8D6F-EB219118F9FE}" dt="2023-02-09T00:43:42.895" v="72" actId="20577"/>
          <ac:spMkLst>
            <pc:docMk/>
            <pc:sldMk cId="4084047524" sldId="624"/>
            <ac:spMk id="5" creationId="{F954CC55-4E73-4E8B-8268-C50E682C590C}"/>
          </ac:spMkLst>
        </pc:spChg>
      </pc:sldChg>
      <pc:sldChg chg="modSp mod">
        <pc:chgData name="Godderidge, Gary" userId="3412effb-b342-40c9-89d2-b5699927cf09" providerId="ADAL" clId="{E8AB556A-912D-4386-8D6F-EB219118F9FE}" dt="2023-02-09T00:43:53.051" v="73" actId="1076"/>
        <pc:sldMkLst>
          <pc:docMk/>
          <pc:sldMk cId="973379630" sldId="625"/>
        </pc:sldMkLst>
        <pc:spChg chg="mod">
          <ac:chgData name="Godderidge, Gary" userId="3412effb-b342-40c9-89d2-b5699927cf09" providerId="ADAL" clId="{E8AB556A-912D-4386-8D6F-EB219118F9FE}" dt="2023-02-09T00:43:53.051" v="73" actId="1076"/>
          <ac:spMkLst>
            <pc:docMk/>
            <pc:sldMk cId="973379630" sldId="625"/>
            <ac:spMk id="5" creationId="{A2647F3A-D0D8-566F-5C6E-638A5F637875}"/>
          </ac:spMkLst>
        </pc:spChg>
      </pc:sldChg>
      <pc:sldChg chg="del">
        <pc:chgData name="Godderidge, Gary" userId="3412effb-b342-40c9-89d2-b5699927cf09" providerId="ADAL" clId="{E8AB556A-912D-4386-8D6F-EB219118F9FE}" dt="2023-02-09T00:44:41.986" v="77" actId="47"/>
        <pc:sldMkLst>
          <pc:docMk/>
          <pc:sldMk cId="2858511895" sldId="626"/>
        </pc:sldMkLst>
      </pc:sldChg>
      <pc:sldChg chg="del">
        <pc:chgData name="Godderidge, Gary" userId="3412effb-b342-40c9-89d2-b5699927cf09" providerId="ADAL" clId="{E8AB556A-912D-4386-8D6F-EB219118F9FE}" dt="2023-02-09T00:42:42.007" v="17" actId="47"/>
        <pc:sldMkLst>
          <pc:docMk/>
          <pc:sldMk cId="2346226298" sldId="627"/>
        </pc:sldMkLst>
      </pc:sldChg>
      <pc:sldChg chg="del">
        <pc:chgData name="Godderidge, Gary" userId="3412effb-b342-40c9-89d2-b5699927cf09" providerId="ADAL" clId="{E8AB556A-912D-4386-8D6F-EB219118F9FE}" dt="2023-02-09T00:44:41.350" v="76" actId="47"/>
        <pc:sldMkLst>
          <pc:docMk/>
          <pc:sldMk cId="1054763227" sldId="628"/>
        </pc:sldMkLst>
      </pc:sldChg>
      <pc:sldChg chg="del">
        <pc:chgData name="Godderidge, Gary" userId="3412effb-b342-40c9-89d2-b5699927cf09" providerId="ADAL" clId="{E8AB556A-912D-4386-8D6F-EB219118F9FE}" dt="2023-02-09T00:44:44.039" v="78" actId="47"/>
        <pc:sldMkLst>
          <pc:docMk/>
          <pc:sldMk cId="2219879751" sldId="629"/>
        </pc:sldMkLst>
      </pc:sldChg>
      <pc:sldChg chg="add">
        <pc:chgData name="Godderidge, Gary" userId="3412effb-b342-40c9-89d2-b5699927cf09" providerId="ADAL" clId="{E8AB556A-912D-4386-8D6F-EB219118F9FE}" dt="2023-02-09T00:43:11.117" v="18"/>
        <pc:sldMkLst>
          <pc:docMk/>
          <pc:sldMk cId="2705977281" sldId="631"/>
        </pc:sldMkLst>
      </pc:sldChg>
      <pc:sldChg chg="add">
        <pc:chgData name="Godderidge, Gary" userId="3412effb-b342-40c9-89d2-b5699927cf09" providerId="ADAL" clId="{E8AB556A-912D-4386-8D6F-EB219118F9FE}" dt="2023-02-09T00:43:11.117" v="18"/>
        <pc:sldMkLst>
          <pc:docMk/>
          <pc:sldMk cId="2853070333" sldId="632"/>
        </pc:sldMkLst>
      </pc:sldChg>
      <pc:sldChg chg="add">
        <pc:chgData name="Godderidge, Gary" userId="3412effb-b342-40c9-89d2-b5699927cf09" providerId="ADAL" clId="{E8AB556A-912D-4386-8D6F-EB219118F9FE}" dt="2023-02-09T00:43:11.117" v="18"/>
        <pc:sldMkLst>
          <pc:docMk/>
          <pc:sldMk cId="2376699379" sldId="635"/>
        </pc:sldMkLst>
      </pc:sldChg>
      <pc:sldChg chg="add">
        <pc:chgData name="Godderidge, Gary" userId="3412effb-b342-40c9-89d2-b5699927cf09" providerId="ADAL" clId="{E8AB556A-912D-4386-8D6F-EB219118F9FE}" dt="2023-02-09T00:43:11.117" v="18"/>
        <pc:sldMkLst>
          <pc:docMk/>
          <pc:sldMk cId="1929067531" sldId="636"/>
        </pc:sldMkLst>
      </pc:sldChg>
      <pc:sldChg chg="add">
        <pc:chgData name="Godderidge, Gary" userId="3412effb-b342-40c9-89d2-b5699927cf09" providerId="ADAL" clId="{E8AB556A-912D-4386-8D6F-EB219118F9FE}" dt="2023-02-09T00:43:11.117" v="18"/>
        <pc:sldMkLst>
          <pc:docMk/>
          <pc:sldMk cId="541253254" sldId="637"/>
        </pc:sldMkLst>
      </pc:sldChg>
      <pc:sldChg chg="modSp add mod">
        <pc:chgData name="Godderidge, Gary" userId="3412effb-b342-40c9-89d2-b5699927cf09" providerId="ADAL" clId="{E8AB556A-912D-4386-8D6F-EB219118F9FE}" dt="2023-02-09T16:47:37.083" v="80" actId="20577"/>
        <pc:sldMkLst>
          <pc:docMk/>
          <pc:sldMk cId="20845481" sldId="638"/>
        </pc:sldMkLst>
        <pc:spChg chg="mod">
          <ac:chgData name="Godderidge, Gary" userId="3412effb-b342-40c9-89d2-b5699927cf09" providerId="ADAL" clId="{E8AB556A-912D-4386-8D6F-EB219118F9FE}" dt="2023-02-09T16:47:37.083" v="80" actId="20577"/>
          <ac:spMkLst>
            <pc:docMk/>
            <pc:sldMk cId="20845481" sldId="638"/>
            <ac:spMk id="6" creationId="{4B3C4027-44CC-E0DC-1832-B3430C9F78A2}"/>
          </ac:spMkLst>
        </pc:spChg>
      </pc:sldChg>
      <pc:sldChg chg="add">
        <pc:chgData name="Godderidge, Gary" userId="3412effb-b342-40c9-89d2-b5699927cf09" providerId="ADAL" clId="{E8AB556A-912D-4386-8D6F-EB219118F9FE}" dt="2023-02-09T00:43:11.117" v="18"/>
        <pc:sldMkLst>
          <pc:docMk/>
          <pc:sldMk cId="1259859262" sldId="639"/>
        </pc:sldMkLst>
      </pc:sldChg>
      <pc:sldChg chg="add">
        <pc:chgData name="Godderidge, Gary" userId="3412effb-b342-40c9-89d2-b5699927cf09" providerId="ADAL" clId="{E8AB556A-912D-4386-8D6F-EB219118F9FE}" dt="2023-02-09T00:43:11.117" v="18"/>
        <pc:sldMkLst>
          <pc:docMk/>
          <pc:sldMk cId="2439886026" sldId="640"/>
        </pc:sldMkLst>
      </pc:sldChg>
      <pc:sldChg chg="add">
        <pc:chgData name="Godderidge, Gary" userId="3412effb-b342-40c9-89d2-b5699927cf09" providerId="ADAL" clId="{E8AB556A-912D-4386-8D6F-EB219118F9FE}" dt="2023-02-09T00:43:11.117" v="18"/>
        <pc:sldMkLst>
          <pc:docMk/>
          <pc:sldMk cId="1944086346" sldId="641"/>
        </pc:sldMkLst>
      </pc:sldChg>
      <pc:sldChg chg="add">
        <pc:chgData name="Godderidge, Gary" userId="3412effb-b342-40c9-89d2-b5699927cf09" providerId="ADAL" clId="{E8AB556A-912D-4386-8D6F-EB219118F9FE}" dt="2023-02-09T00:43:11.117" v="18"/>
        <pc:sldMkLst>
          <pc:docMk/>
          <pc:sldMk cId="1721341967" sldId="642"/>
        </pc:sldMkLst>
      </pc:sldChg>
      <pc:sldChg chg="add">
        <pc:chgData name="Godderidge, Gary" userId="3412effb-b342-40c9-89d2-b5699927cf09" providerId="ADAL" clId="{E8AB556A-912D-4386-8D6F-EB219118F9FE}" dt="2023-02-09T00:43:11.117" v="18"/>
        <pc:sldMkLst>
          <pc:docMk/>
          <pc:sldMk cId="943332816" sldId="643"/>
        </pc:sldMkLst>
      </pc:sldChg>
      <pc:sldChg chg="add">
        <pc:chgData name="Godderidge, Gary" userId="3412effb-b342-40c9-89d2-b5699927cf09" providerId="ADAL" clId="{E8AB556A-912D-4386-8D6F-EB219118F9FE}" dt="2023-02-09T00:44:39.463" v="74"/>
        <pc:sldMkLst>
          <pc:docMk/>
          <pc:sldMk cId="2645026533" sldId="644"/>
        </pc:sldMkLst>
      </pc:sldChg>
      <pc:sldChg chg="modSp add mod ord">
        <pc:chgData name="Godderidge, Gary" userId="3412effb-b342-40c9-89d2-b5699927cf09" providerId="ADAL" clId="{E8AB556A-912D-4386-8D6F-EB219118F9FE}" dt="2023-02-09T17:04:38.834" v="205"/>
        <pc:sldMkLst>
          <pc:docMk/>
          <pc:sldMk cId="3183299893" sldId="645"/>
        </pc:sldMkLst>
        <pc:spChg chg="mod">
          <ac:chgData name="Godderidge, Gary" userId="3412effb-b342-40c9-89d2-b5699927cf09" providerId="ADAL" clId="{E8AB556A-912D-4386-8D6F-EB219118F9FE}" dt="2023-02-09T16:51:36.952" v="203" actId="14100"/>
          <ac:spMkLst>
            <pc:docMk/>
            <pc:sldMk cId="3183299893" sldId="645"/>
            <ac:spMk id="2" creationId="{D0846CB5-9ADE-4AA0-ACA4-0BF8F86CAF12}"/>
          </ac:spMkLst>
        </pc:spChg>
        <pc:spChg chg="mod">
          <ac:chgData name="Godderidge, Gary" userId="3412effb-b342-40c9-89d2-b5699927cf09" providerId="ADAL" clId="{E8AB556A-912D-4386-8D6F-EB219118F9FE}" dt="2023-02-09T16:50:26.277" v="138" actId="207"/>
          <ac:spMkLst>
            <pc:docMk/>
            <pc:sldMk cId="3183299893" sldId="645"/>
            <ac:spMk id="7" creationId="{B9E34400-9FC7-C510-4111-FB5D000DC19E}"/>
          </ac:spMkLst>
        </pc:spChg>
      </pc:sldChg>
    </pc:docChg>
  </pc:docChgLst>
  <pc:docChgLst>
    <pc:chgData name="Godderidge, Gary" userId="3412effb-b342-40c9-89d2-b5699927cf09" providerId="ADAL" clId="{4CC56576-38A9-44D8-8E9F-3636C1A02076}"/>
    <pc:docChg chg="custSel addSld delSld modSld">
      <pc:chgData name="Godderidge, Gary" userId="3412effb-b342-40c9-89d2-b5699927cf09" providerId="ADAL" clId="{4CC56576-38A9-44D8-8E9F-3636C1A02076}" dt="2023-02-16T19:25:29.029" v="321" actId="1076"/>
      <pc:docMkLst>
        <pc:docMk/>
      </pc:docMkLst>
      <pc:sldChg chg="modSp mod">
        <pc:chgData name="Godderidge, Gary" userId="3412effb-b342-40c9-89d2-b5699927cf09" providerId="ADAL" clId="{4CC56576-38A9-44D8-8E9F-3636C1A02076}" dt="2023-02-16T15:15:24.792" v="16" actId="20577"/>
        <pc:sldMkLst>
          <pc:docMk/>
          <pc:sldMk cId="1139973589" sldId="257"/>
        </pc:sldMkLst>
        <pc:spChg chg="mod">
          <ac:chgData name="Godderidge, Gary" userId="3412effb-b342-40c9-89d2-b5699927cf09" providerId="ADAL" clId="{4CC56576-38A9-44D8-8E9F-3636C1A02076}" dt="2023-02-16T15:15:24.792" v="16" actId="20577"/>
          <ac:spMkLst>
            <pc:docMk/>
            <pc:sldMk cId="1139973589" sldId="257"/>
            <ac:spMk id="2" creationId="{0DDB5BC3-A57E-405A-86CC-AFF093145FB3}"/>
          </ac:spMkLst>
        </pc:spChg>
      </pc:sldChg>
      <pc:sldChg chg="modSp mod">
        <pc:chgData name="Godderidge, Gary" userId="3412effb-b342-40c9-89d2-b5699927cf09" providerId="ADAL" clId="{4CC56576-38A9-44D8-8E9F-3636C1A02076}" dt="2023-02-16T15:21:31.319" v="48"/>
        <pc:sldMkLst>
          <pc:docMk/>
          <pc:sldMk cId="1569841338" sldId="488"/>
        </pc:sldMkLst>
        <pc:spChg chg="mod">
          <ac:chgData name="Godderidge, Gary" userId="3412effb-b342-40c9-89d2-b5699927cf09" providerId="ADAL" clId="{4CC56576-38A9-44D8-8E9F-3636C1A02076}" dt="2023-02-16T15:21:31.319" v="48"/>
          <ac:spMkLst>
            <pc:docMk/>
            <pc:sldMk cId="1569841338" sldId="488"/>
            <ac:spMk id="9" creationId="{3D6689FA-A3F6-475C-994D-D32D7ABBE367}"/>
          </ac:spMkLst>
        </pc:spChg>
      </pc:sldChg>
      <pc:sldChg chg="modSp add mod modAnim">
        <pc:chgData name="Godderidge, Gary" userId="3412effb-b342-40c9-89d2-b5699927cf09" providerId="ADAL" clId="{4CC56576-38A9-44D8-8E9F-3636C1A02076}" dt="2023-02-16T17:41:31.764" v="219" actId="20577"/>
        <pc:sldMkLst>
          <pc:docMk/>
          <pc:sldMk cId="1436698823" sldId="532"/>
        </pc:sldMkLst>
        <pc:spChg chg="mod">
          <ac:chgData name="Godderidge, Gary" userId="3412effb-b342-40c9-89d2-b5699927cf09" providerId="ADAL" clId="{4CC56576-38A9-44D8-8E9F-3636C1A02076}" dt="2023-02-16T17:41:31.764" v="219" actId="20577"/>
          <ac:spMkLst>
            <pc:docMk/>
            <pc:sldMk cId="1436698823" sldId="532"/>
            <ac:spMk id="7" creationId="{A455DD04-D980-483D-89AE-6A11D370DB0A}"/>
          </ac:spMkLst>
        </pc:spChg>
      </pc:sldChg>
      <pc:sldChg chg="del">
        <pc:chgData name="Godderidge, Gary" userId="3412effb-b342-40c9-89d2-b5699927cf09" providerId="ADAL" clId="{4CC56576-38A9-44D8-8E9F-3636C1A02076}" dt="2023-02-16T15:15:35.085" v="17" actId="47"/>
        <pc:sldMkLst>
          <pc:docMk/>
          <pc:sldMk cId="909216505" sldId="549"/>
        </pc:sldMkLst>
      </pc:sldChg>
      <pc:sldChg chg="modSp add mod">
        <pc:chgData name="Godderidge, Gary" userId="3412effb-b342-40c9-89d2-b5699927cf09" providerId="ADAL" clId="{4CC56576-38A9-44D8-8E9F-3636C1A02076}" dt="2023-02-16T17:43:48.789" v="293" actId="20577"/>
        <pc:sldMkLst>
          <pc:docMk/>
          <pc:sldMk cId="3285389715" sldId="616"/>
        </pc:sldMkLst>
        <pc:spChg chg="mod">
          <ac:chgData name="Godderidge, Gary" userId="3412effb-b342-40c9-89d2-b5699927cf09" providerId="ADAL" clId="{4CC56576-38A9-44D8-8E9F-3636C1A02076}" dt="2023-02-16T17:43:48.789" v="293" actId="20577"/>
          <ac:spMkLst>
            <pc:docMk/>
            <pc:sldMk cId="3285389715" sldId="616"/>
            <ac:spMk id="7" creationId="{B9E34400-9FC7-C510-4111-FB5D000DC19E}"/>
          </ac:spMkLst>
        </pc:spChg>
      </pc:sldChg>
      <pc:sldChg chg="modSp mod">
        <pc:chgData name="Godderidge, Gary" userId="3412effb-b342-40c9-89d2-b5699927cf09" providerId="ADAL" clId="{4CC56576-38A9-44D8-8E9F-3636C1A02076}" dt="2023-02-16T15:24:59.803" v="57" actId="1076"/>
        <pc:sldMkLst>
          <pc:docMk/>
          <pc:sldMk cId="973379630" sldId="625"/>
        </pc:sldMkLst>
        <pc:spChg chg="mod">
          <ac:chgData name="Godderidge, Gary" userId="3412effb-b342-40c9-89d2-b5699927cf09" providerId="ADAL" clId="{4CC56576-38A9-44D8-8E9F-3636C1A02076}" dt="2023-02-16T15:24:59.803" v="57" actId="1076"/>
          <ac:spMkLst>
            <pc:docMk/>
            <pc:sldMk cId="973379630" sldId="625"/>
            <ac:spMk id="5" creationId="{A2647F3A-D0D8-566F-5C6E-638A5F637875}"/>
          </ac:spMkLst>
        </pc:spChg>
      </pc:sldChg>
      <pc:sldChg chg="del">
        <pc:chgData name="Godderidge, Gary" userId="3412effb-b342-40c9-89d2-b5699927cf09" providerId="ADAL" clId="{4CC56576-38A9-44D8-8E9F-3636C1A02076}" dt="2023-02-16T15:23:44.279" v="53" actId="47"/>
        <pc:sldMkLst>
          <pc:docMk/>
          <pc:sldMk cId="20845481" sldId="638"/>
        </pc:sldMkLst>
      </pc:sldChg>
      <pc:sldChg chg="modSp del mod">
        <pc:chgData name="Godderidge, Gary" userId="3412effb-b342-40c9-89d2-b5699927cf09" providerId="ADAL" clId="{4CC56576-38A9-44D8-8E9F-3636C1A02076}" dt="2023-02-16T15:24:30.077" v="55" actId="47"/>
        <pc:sldMkLst>
          <pc:docMk/>
          <pc:sldMk cId="1259859262" sldId="639"/>
        </pc:sldMkLst>
        <pc:spChg chg="mod">
          <ac:chgData name="Godderidge, Gary" userId="3412effb-b342-40c9-89d2-b5699927cf09" providerId="ADAL" clId="{4CC56576-38A9-44D8-8E9F-3636C1A02076}" dt="2023-02-16T15:23:27.018" v="52" actId="20577"/>
          <ac:spMkLst>
            <pc:docMk/>
            <pc:sldMk cId="1259859262" sldId="639"/>
            <ac:spMk id="4" creationId="{CA39AE42-1FB8-4A22-02A1-30834FA10CFC}"/>
          </ac:spMkLst>
        </pc:spChg>
      </pc:sldChg>
      <pc:sldChg chg="del">
        <pc:chgData name="Godderidge, Gary" userId="3412effb-b342-40c9-89d2-b5699927cf09" providerId="ADAL" clId="{4CC56576-38A9-44D8-8E9F-3636C1A02076}" dt="2023-02-16T15:25:25.050" v="59" actId="47"/>
        <pc:sldMkLst>
          <pc:docMk/>
          <pc:sldMk cId="2645026533" sldId="644"/>
        </pc:sldMkLst>
      </pc:sldChg>
      <pc:sldChg chg="modSp add mod">
        <pc:chgData name="Godderidge, Gary" userId="3412effb-b342-40c9-89d2-b5699927cf09" providerId="ADAL" clId="{4CC56576-38A9-44D8-8E9F-3636C1A02076}" dt="2023-02-16T15:25:47.597" v="60" actId="20577"/>
        <pc:sldMkLst>
          <pc:docMk/>
          <pc:sldMk cId="3350564378" sldId="654"/>
        </pc:sldMkLst>
        <pc:spChg chg="mod">
          <ac:chgData name="Godderidge, Gary" userId="3412effb-b342-40c9-89d2-b5699927cf09" providerId="ADAL" clId="{4CC56576-38A9-44D8-8E9F-3636C1A02076}" dt="2023-02-16T15:25:47.597" v="60" actId="20577"/>
          <ac:spMkLst>
            <pc:docMk/>
            <pc:sldMk cId="3350564378" sldId="654"/>
            <ac:spMk id="4" creationId="{CA39AE42-1FB8-4A22-02A1-30834FA10CFC}"/>
          </ac:spMkLst>
        </pc:spChg>
      </pc:sldChg>
      <pc:sldChg chg="modSp add mod">
        <pc:chgData name="Godderidge, Gary" userId="3412effb-b342-40c9-89d2-b5699927cf09" providerId="ADAL" clId="{4CC56576-38A9-44D8-8E9F-3636C1A02076}" dt="2023-02-16T17:38:07.905" v="218" actId="6549"/>
        <pc:sldMkLst>
          <pc:docMk/>
          <pc:sldMk cId="4197037366" sldId="655"/>
        </pc:sldMkLst>
        <pc:spChg chg="mod">
          <ac:chgData name="Godderidge, Gary" userId="3412effb-b342-40c9-89d2-b5699927cf09" providerId="ADAL" clId="{4CC56576-38A9-44D8-8E9F-3636C1A02076}" dt="2023-02-16T17:36:39.667" v="176" actId="20577"/>
          <ac:spMkLst>
            <pc:docMk/>
            <pc:sldMk cId="4197037366" sldId="655"/>
            <ac:spMk id="2" creationId="{D0846CB5-9ADE-4AA0-ACA4-0BF8F86CAF12}"/>
          </ac:spMkLst>
        </pc:spChg>
        <pc:spChg chg="mod">
          <ac:chgData name="Godderidge, Gary" userId="3412effb-b342-40c9-89d2-b5699927cf09" providerId="ADAL" clId="{4CC56576-38A9-44D8-8E9F-3636C1A02076}" dt="2023-02-16T17:38:07.905" v="218" actId="6549"/>
          <ac:spMkLst>
            <pc:docMk/>
            <pc:sldMk cId="4197037366" sldId="655"/>
            <ac:spMk id="7" creationId="{B9E34400-9FC7-C510-4111-FB5D000DC19E}"/>
          </ac:spMkLst>
        </pc:spChg>
      </pc:sldChg>
      <pc:sldChg chg="modSp add mod">
        <pc:chgData name="Godderidge, Gary" userId="3412effb-b342-40c9-89d2-b5699927cf09" providerId="ADAL" clId="{4CC56576-38A9-44D8-8E9F-3636C1A02076}" dt="2023-02-16T17:42:46.682" v="235" actId="20577"/>
        <pc:sldMkLst>
          <pc:docMk/>
          <pc:sldMk cId="914958742" sldId="656"/>
        </pc:sldMkLst>
        <pc:spChg chg="mod">
          <ac:chgData name="Godderidge, Gary" userId="3412effb-b342-40c9-89d2-b5699927cf09" providerId="ADAL" clId="{4CC56576-38A9-44D8-8E9F-3636C1A02076}" dt="2023-02-16T17:42:46.682" v="235" actId="20577"/>
          <ac:spMkLst>
            <pc:docMk/>
            <pc:sldMk cId="914958742" sldId="656"/>
            <ac:spMk id="9" creationId="{3D6689FA-A3F6-475C-994D-D32D7ABBE367}"/>
          </ac:spMkLst>
        </pc:spChg>
      </pc:sldChg>
      <pc:sldChg chg="addSp modSp add mod">
        <pc:chgData name="Godderidge, Gary" userId="3412effb-b342-40c9-89d2-b5699927cf09" providerId="ADAL" clId="{4CC56576-38A9-44D8-8E9F-3636C1A02076}" dt="2023-02-16T19:25:29.029" v="321" actId="1076"/>
        <pc:sldMkLst>
          <pc:docMk/>
          <pc:sldMk cId="998287859" sldId="657"/>
        </pc:sldMkLst>
        <pc:spChg chg="mod">
          <ac:chgData name="Godderidge, Gary" userId="3412effb-b342-40c9-89d2-b5699927cf09" providerId="ADAL" clId="{4CC56576-38A9-44D8-8E9F-3636C1A02076}" dt="2023-02-16T19:25:27.462" v="320" actId="20577"/>
          <ac:spMkLst>
            <pc:docMk/>
            <pc:sldMk cId="998287859" sldId="657"/>
            <ac:spMk id="4" creationId="{CA39AE42-1FB8-4A22-02A1-30834FA10CFC}"/>
          </ac:spMkLst>
        </pc:spChg>
        <pc:picChg chg="add mod">
          <ac:chgData name="Godderidge, Gary" userId="3412effb-b342-40c9-89d2-b5699927cf09" providerId="ADAL" clId="{4CC56576-38A9-44D8-8E9F-3636C1A02076}" dt="2023-02-16T19:25:29.029" v="321" actId="1076"/>
          <ac:picMkLst>
            <pc:docMk/>
            <pc:sldMk cId="998287859" sldId="657"/>
            <ac:picMk id="7" creationId="{B4AF08CF-457C-E837-D3A4-9DA76128C5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FFA9A75-780B-4D9B-A9C6-A4D677C0A31A}" type="datetimeFigureOut">
              <a:rPr lang="en-US" smtClean="0"/>
              <a:t>3/13/2024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FA7AE46-379A-4E4B-9720-11795D23F10F}" type="slidenum">
              <a:rPr lang="en-US" smtClean="0"/>
              <a:t>‹#›</a:t>
            </a:fld>
            <a:endParaRPr lang="en-US"/>
          </a:p>
        </p:txBody>
      </p:sp>
    </p:spTree>
    <p:extLst>
      <p:ext uri="{BB962C8B-B14F-4D97-AF65-F5344CB8AC3E}">
        <p14:creationId xmlns:p14="http://schemas.microsoft.com/office/powerpoint/2010/main" val="93254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a:t>
            </a:fld>
            <a:endParaRPr lang="en-US"/>
          </a:p>
        </p:txBody>
      </p:sp>
    </p:spTree>
    <p:extLst>
      <p:ext uri="{BB962C8B-B14F-4D97-AF65-F5344CB8AC3E}">
        <p14:creationId xmlns:p14="http://schemas.microsoft.com/office/powerpoint/2010/main" val="1325246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11</a:t>
            </a:fld>
            <a:endParaRPr lang="en-US"/>
          </a:p>
        </p:txBody>
      </p:sp>
    </p:spTree>
    <p:extLst>
      <p:ext uri="{BB962C8B-B14F-4D97-AF65-F5344CB8AC3E}">
        <p14:creationId xmlns:p14="http://schemas.microsoft.com/office/powerpoint/2010/main" val="708896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A99B1-C9AD-AFD1-68F7-3615F1808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CC5F7-8B7F-759E-F4D1-A3444990CD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1E0E7-EFE0-D97D-C261-426FFB223F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19BE0A-DC26-008E-1236-D35A08BAA4D1}"/>
              </a:ext>
            </a:extLst>
          </p:cNvPr>
          <p:cNvSpPr>
            <a:spLocks noGrp="1"/>
          </p:cNvSpPr>
          <p:nvPr>
            <p:ph type="sldNum" sz="quarter" idx="5"/>
          </p:nvPr>
        </p:nvSpPr>
        <p:spPr/>
        <p:txBody>
          <a:bodyPr/>
          <a:lstStyle/>
          <a:p>
            <a:fld id="{CFA7AE46-379A-4E4B-9720-11795D23F10F}" type="slidenum">
              <a:rPr lang="en-US" smtClean="0"/>
              <a:t>12</a:t>
            </a:fld>
            <a:endParaRPr lang="en-US"/>
          </a:p>
        </p:txBody>
      </p:sp>
    </p:spTree>
    <p:extLst>
      <p:ext uri="{BB962C8B-B14F-4D97-AF65-F5344CB8AC3E}">
        <p14:creationId xmlns:p14="http://schemas.microsoft.com/office/powerpoint/2010/main" val="1907767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13</a:t>
            </a:fld>
            <a:endParaRPr lang="en-US"/>
          </a:p>
        </p:txBody>
      </p:sp>
    </p:spTree>
    <p:extLst>
      <p:ext uri="{BB962C8B-B14F-4D97-AF65-F5344CB8AC3E}">
        <p14:creationId xmlns:p14="http://schemas.microsoft.com/office/powerpoint/2010/main" val="349199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0C308-2344-76ED-46E0-0720F6B82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094136-DC80-C901-89E9-173AF5C15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33D3F6-2FCA-A11D-63F0-B4E62177D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5ADBD8-0FD7-B2D1-3E1A-1B872F1C6CA1}"/>
              </a:ext>
            </a:extLst>
          </p:cNvPr>
          <p:cNvSpPr>
            <a:spLocks noGrp="1"/>
          </p:cNvSpPr>
          <p:nvPr>
            <p:ph type="sldNum" sz="quarter" idx="5"/>
          </p:nvPr>
        </p:nvSpPr>
        <p:spPr/>
        <p:txBody>
          <a:bodyPr/>
          <a:lstStyle/>
          <a:p>
            <a:fld id="{CFA7AE46-379A-4E4B-9720-11795D23F10F}" type="slidenum">
              <a:rPr lang="en-US" smtClean="0"/>
              <a:t>14</a:t>
            </a:fld>
            <a:endParaRPr lang="en-US"/>
          </a:p>
        </p:txBody>
      </p:sp>
    </p:spTree>
    <p:extLst>
      <p:ext uri="{BB962C8B-B14F-4D97-AF65-F5344CB8AC3E}">
        <p14:creationId xmlns:p14="http://schemas.microsoft.com/office/powerpoint/2010/main" val="4100539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15</a:t>
            </a:fld>
            <a:endParaRPr lang="en-US"/>
          </a:p>
        </p:txBody>
      </p:sp>
    </p:spTree>
    <p:extLst>
      <p:ext uri="{BB962C8B-B14F-4D97-AF65-F5344CB8AC3E}">
        <p14:creationId xmlns:p14="http://schemas.microsoft.com/office/powerpoint/2010/main" val="3638641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979B2-0291-4C87-4E87-61F92A69A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D6CD9-55BF-3B90-DD29-8EB7071346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9A9BE-7660-42D3-007B-901BC6C67B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E4EA7B-A107-4EE3-1EF5-345ABC09E311}"/>
              </a:ext>
            </a:extLst>
          </p:cNvPr>
          <p:cNvSpPr>
            <a:spLocks noGrp="1"/>
          </p:cNvSpPr>
          <p:nvPr>
            <p:ph type="sldNum" sz="quarter" idx="5"/>
          </p:nvPr>
        </p:nvSpPr>
        <p:spPr/>
        <p:txBody>
          <a:bodyPr/>
          <a:lstStyle/>
          <a:p>
            <a:fld id="{CFA7AE46-379A-4E4B-9720-11795D23F10F}" type="slidenum">
              <a:rPr lang="en-US" smtClean="0"/>
              <a:t>16</a:t>
            </a:fld>
            <a:endParaRPr lang="en-US"/>
          </a:p>
        </p:txBody>
      </p:sp>
    </p:spTree>
    <p:extLst>
      <p:ext uri="{BB962C8B-B14F-4D97-AF65-F5344CB8AC3E}">
        <p14:creationId xmlns:p14="http://schemas.microsoft.com/office/powerpoint/2010/main" val="251132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17</a:t>
            </a:fld>
            <a:endParaRPr lang="en-US"/>
          </a:p>
        </p:txBody>
      </p:sp>
    </p:spTree>
    <p:extLst>
      <p:ext uri="{BB962C8B-B14F-4D97-AF65-F5344CB8AC3E}">
        <p14:creationId xmlns:p14="http://schemas.microsoft.com/office/powerpoint/2010/main" val="1927464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B8AA4-2187-44E0-280B-877BFA0AB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01799-8139-A7B9-E4F7-1E45C963B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ADDCE-23C8-A06B-0CD4-1979E888E4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9101BD-2896-003D-BA8A-C05B6E67266C}"/>
              </a:ext>
            </a:extLst>
          </p:cNvPr>
          <p:cNvSpPr>
            <a:spLocks noGrp="1"/>
          </p:cNvSpPr>
          <p:nvPr>
            <p:ph type="sldNum" sz="quarter" idx="5"/>
          </p:nvPr>
        </p:nvSpPr>
        <p:spPr/>
        <p:txBody>
          <a:bodyPr/>
          <a:lstStyle/>
          <a:p>
            <a:fld id="{CFA7AE46-379A-4E4B-9720-11795D23F10F}" type="slidenum">
              <a:rPr lang="en-US" smtClean="0"/>
              <a:t>18</a:t>
            </a:fld>
            <a:endParaRPr lang="en-US"/>
          </a:p>
        </p:txBody>
      </p:sp>
    </p:spTree>
    <p:extLst>
      <p:ext uri="{BB962C8B-B14F-4D97-AF65-F5344CB8AC3E}">
        <p14:creationId xmlns:p14="http://schemas.microsoft.com/office/powerpoint/2010/main" val="1973023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19C0B-57D5-840D-1FBF-81DD64EC9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A63BC6-8EC6-BB47-588C-E51A5BD3B7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C0B5BB-4580-A9FC-F63C-21F989E8E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618042-CE9E-B1D5-CAA3-BD2B4F8C50FA}"/>
              </a:ext>
            </a:extLst>
          </p:cNvPr>
          <p:cNvSpPr>
            <a:spLocks noGrp="1"/>
          </p:cNvSpPr>
          <p:nvPr>
            <p:ph type="sldNum" sz="quarter" idx="5"/>
          </p:nvPr>
        </p:nvSpPr>
        <p:spPr/>
        <p:txBody>
          <a:bodyPr/>
          <a:lstStyle/>
          <a:p>
            <a:fld id="{CFA7AE46-379A-4E4B-9720-11795D23F10F}" type="slidenum">
              <a:rPr lang="en-US" smtClean="0"/>
              <a:t>19</a:t>
            </a:fld>
            <a:endParaRPr lang="en-US"/>
          </a:p>
        </p:txBody>
      </p:sp>
    </p:spTree>
    <p:extLst>
      <p:ext uri="{BB962C8B-B14F-4D97-AF65-F5344CB8AC3E}">
        <p14:creationId xmlns:p14="http://schemas.microsoft.com/office/powerpoint/2010/main" val="807638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FFA50-444D-8D00-5F82-93937F953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44F53-3824-3579-A46D-26D83DBF2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6D0859-7A2B-13B6-A79D-CA42F1BA53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5B9A28-B803-C1BC-0F4A-4317823F8401}"/>
              </a:ext>
            </a:extLst>
          </p:cNvPr>
          <p:cNvSpPr>
            <a:spLocks noGrp="1"/>
          </p:cNvSpPr>
          <p:nvPr>
            <p:ph type="sldNum" sz="quarter" idx="5"/>
          </p:nvPr>
        </p:nvSpPr>
        <p:spPr/>
        <p:txBody>
          <a:bodyPr/>
          <a:lstStyle/>
          <a:p>
            <a:fld id="{CFA7AE46-379A-4E4B-9720-11795D23F10F}" type="slidenum">
              <a:rPr lang="en-US" smtClean="0"/>
              <a:t>20</a:t>
            </a:fld>
            <a:endParaRPr lang="en-US"/>
          </a:p>
        </p:txBody>
      </p:sp>
    </p:spTree>
    <p:extLst>
      <p:ext uri="{BB962C8B-B14F-4D97-AF65-F5344CB8AC3E}">
        <p14:creationId xmlns:p14="http://schemas.microsoft.com/office/powerpoint/2010/main" val="3979491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FD1AC-69AA-D85D-4707-0CD1676EC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ACB82-C02E-265C-A82B-6E5452402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F23949-3433-731F-70FA-BFBE9D4B00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5341C3-8AEF-C888-DB60-8C77BA36131F}"/>
              </a:ext>
            </a:extLst>
          </p:cNvPr>
          <p:cNvSpPr>
            <a:spLocks noGrp="1"/>
          </p:cNvSpPr>
          <p:nvPr>
            <p:ph type="sldNum" sz="quarter" idx="5"/>
          </p:nvPr>
        </p:nvSpPr>
        <p:spPr/>
        <p:txBody>
          <a:bodyPr/>
          <a:lstStyle/>
          <a:p>
            <a:fld id="{CFA7AE46-379A-4E4B-9720-11795D23F10F}" type="slidenum">
              <a:rPr lang="en-US" smtClean="0"/>
              <a:t>2</a:t>
            </a:fld>
            <a:endParaRPr lang="en-US"/>
          </a:p>
        </p:txBody>
      </p:sp>
    </p:spTree>
    <p:extLst>
      <p:ext uri="{BB962C8B-B14F-4D97-AF65-F5344CB8AC3E}">
        <p14:creationId xmlns:p14="http://schemas.microsoft.com/office/powerpoint/2010/main" val="3048300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21</a:t>
            </a:fld>
            <a:endParaRPr lang="en-US"/>
          </a:p>
        </p:txBody>
      </p:sp>
    </p:spTree>
    <p:extLst>
      <p:ext uri="{BB962C8B-B14F-4D97-AF65-F5344CB8AC3E}">
        <p14:creationId xmlns:p14="http://schemas.microsoft.com/office/powerpoint/2010/main" val="3573197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22</a:t>
            </a:fld>
            <a:endParaRPr lang="en-US"/>
          </a:p>
        </p:txBody>
      </p:sp>
    </p:spTree>
    <p:extLst>
      <p:ext uri="{BB962C8B-B14F-4D97-AF65-F5344CB8AC3E}">
        <p14:creationId xmlns:p14="http://schemas.microsoft.com/office/powerpoint/2010/main" val="3481379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23</a:t>
            </a:fld>
            <a:endParaRPr lang="en-US"/>
          </a:p>
        </p:txBody>
      </p:sp>
    </p:spTree>
    <p:extLst>
      <p:ext uri="{BB962C8B-B14F-4D97-AF65-F5344CB8AC3E}">
        <p14:creationId xmlns:p14="http://schemas.microsoft.com/office/powerpoint/2010/main" val="2930135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buFont typeface="+mj-lt"/>
              <a:buAutoNum type="arabicPeriod"/>
            </a:pPr>
            <a:r>
              <a:rPr lang="en-US" sz="1100" dirty="0">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24</a:t>
            </a:fld>
            <a:endParaRPr lang="en-US"/>
          </a:p>
        </p:txBody>
      </p:sp>
    </p:spTree>
    <p:extLst>
      <p:ext uri="{BB962C8B-B14F-4D97-AF65-F5344CB8AC3E}">
        <p14:creationId xmlns:p14="http://schemas.microsoft.com/office/powerpoint/2010/main" val="3054696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25</a:t>
            </a:fld>
            <a:endParaRPr lang="en-US"/>
          </a:p>
        </p:txBody>
      </p:sp>
    </p:spTree>
    <p:extLst>
      <p:ext uri="{BB962C8B-B14F-4D97-AF65-F5344CB8AC3E}">
        <p14:creationId xmlns:p14="http://schemas.microsoft.com/office/powerpoint/2010/main" val="1185587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26</a:t>
            </a:fld>
            <a:endParaRPr lang="en-US"/>
          </a:p>
        </p:txBody>
      </p:sp>
    </p:spTree>
    <p:extLst>
      <p:ext uri="{BB962C8B-B14F-4D97-AF65-F5344CB8AC3E}">
        <p14:creationId xmlns:p14="http://schemas.microsoft.com/office/powerpoint/2010/main" val="175134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27</a:t>
            </a:fld>
            <a:endParaRPr lang="en-US"/>
          </a:p>
        </p:txBody>
      </p:sp>
    </p:spTree>
    <p:extLst>
      <p:ext uri="{BB962C8B-B14F-4D97-AF65-F5344CB8AC3E}">
        <p14:creationId xmlns:p14="http://schemas.microsoft.com/office/powerpoint/2010/main" val="2527278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321E4-5A3A-CC04-F95B-8067B55AD6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5E387-4713-1EB0-1A44-82E1CF860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8F3DC4-71E4-5111-2EC4-B1CD10E32E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18A825-1640-790D-AA04-8618F7476B06}"/>
              </a:ext>
            </a:extLst>
          </p:cNvPr>
          <p:cNvSpPr>
            <a:spLocks noGrp="1"/>
          </p:cNvSpPr>
          <p:nvPr>
            <p:ph type="sldNum" sz="quarter" idx="5"/>
          </p:nvPr>
        </p:nvSpPr>
        <p:spPr/>
        <p:txBody>
          <a:bodyPr/>
          <a:lstStyle/>
          <a:p>
            <a:fld id="{CFA7AE46-379A-4E4B-9720-11795D23F10F}" type="slidenum">
              <a:rPr lang="en-US" smtClean="0"/>
              <a:t>28</a:t>
            </a:fld>
            <a:endParaRPr lang="en-US"/>
          </a:p>
        </p:txBody>
      </p:sp>
    </p:spTree>
    <p:extLst>
      <p:ext uri="{BB962C8B-B14F-4D97-AF65-F5344CB8AC3E}">
        <p14:creationId xmlns:p14="http://schemas.microsoft.com/office/powerpoint/2010/main" val="3875602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2F12-1CBB-131D-57E2-220451006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0EE67-4677-BA18-D8FF-D9ECCD8BF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E7DFD-8638-A8A7-F30C-45CFD561AA5D}"/>
              </a:ext>
            </a:extLst>
          </p:cNvPr>
          <p:cNvSpPr>
            <a:spLocks noGrp="1"/>
          </p:cNvSpPr>
          <p:nvPr>
            <p:ph type="body" idx="1"/>
          </p:nvPr>
        </p:nvSpPr>
        <p:spPr/>
        <p:txBody>
          <a:bodyPr/>
          <a:lstStyle/>
          <a:p>
            <a:pPr marL="232943" indent="-232943">
              <a:buFont typeface="+mj-lt"/>
              <a:buAutoNum type="arabicPeriod"/>
            </a:pPr>
            <a:r>
              <a:rPr lang="en-US" dirty="0"/>
              <a:t>The computer will run the instructions one at a time – in order.  Line upon line.</a:t>
            </a:r>
          </a:p>
          <a:p>
            <a:pPr marL="232943" indent="-232943">
              <a:buFont typeface="+mj-lt"/>
              <a:buAutoNum type="arabicPeriod"/>
            </a:pPr>
            <a:r>
              <a:rPr lang="en-US" dirty="0"/>
              <a:t>As in our previous examples, the computer runs our code in order.</a:t>
            </a:r>
          </a:p>
          <a:p>
            <a:pPr marL="232943" indent="-232943">
              <a:buFont typeface="+mj-lt"/>
              <a:buAutoNum type="arabicPeriod"/>
            </a:pPr>
            <a:r>
              <a:rPr lang="en-US" dirty="0"/>
              <a:t>Show another example.</a:t>
            </a:r>
          </a:p>
          <a:p>
            <a:pPr marL="232943" indent="-232943">
              <a:buFont typeface="+mj-lt"/>
              <a:buAutoNum type="arabicPeriod"/>
            </a:pPr>
            <a:endParaRPr lang="en-US" dirty="0"/>
          </a:p>
        </p:txBody>
      </p:sp>
      <p:sp>
        <p:nvSpPr>
          <p:cNvPr id="4" name="Slide Number Placeholder 3">
            <a:extLst>
              <a:ext uri="{FF2B5EF4-FFF2-40B4-BE49-F238E27FC236}">
                <a16:creationId xmlns:a16="http://schemas.microsoft.com/office/drawing/2014/main" id="{97FCAA21-634E-8A30-5919-8501F6F04F88}"/>
              </a:ext>
            </a:extLst>
          </p:cNvPr>
          <p:cNvSpPr>
            <a:spLocks noGrp="1"/>
          </p:cNvSpPr>
          <p:nvPr>
            <p:ph type="sldNum" sz="quarter" idx="5"/>
          </p:nvPr>
        </p:nvSpPr>
        <p:spPr/>
        <p:txBody>
          <a:bodyPr/>
          <a:lstStyle/>
          <a:p>
            <a:fld id="{CFA7AE46-379A-4E4B-9720-11795D23F10F}" type="slidenum">
              <a:rPr lang="en-US" smtClean="0"/>
              <a:t>29</a:t>
            </a:fld>
            <a:endParaRPr lang="en-US"/>
          </a:p>
        </p:txBody>
      </p:sp>
    </p:spTree>
    <p:extLst>
      <p:ext uri="{BB962C8B-B14F-4D97-AF65-F5344CB8AC3E}">
        <p14:creationId xmlns:p14="http://schemas.microsoft.com/office/powerpoint/2010/main" val="2960115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30</a:t>
            </a:fld>
            <a:endParaRPr lang="en-US"/>
          </a:p>
        </p:txBody>
      </p:sp>
    </p:spTree>
    <p:extLst>
      <p:ext uri="{BB962C8B-B14F-4D97-AF65-F5344CB8AC3E}">
        <p14:creationId xmlns:p14="http://schemas.microsoft.com/office/powerpoint/2010/main" val="96143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us coming unto Jesus help us?   Help others?</a:t>
            </a:r>
          </a:p>
        </p:txBody>
      </p:sp>
      <p:sp>
        <p:nvSpPr>
          <p:cNvPr id="4" name="Slide Number Placeholder 3"/>
          <p:cNvSpPr>
            <a:spLocks noGrp="1"/>
          </p:cNvSpPr>
          <p:nvPr>
            <p:ph type="sldNum" sz="quarter" idx="5"/>
          </p:nvPr>
        </p:nvSpPr>
        <p:spPr/>
        <p:txBody>
          <a:bodyPr/>
          <a:lstStyle/>
          <a:p>
            <a:fld id="{CFA7AE46-379A-4E4B-9720-11795D23F10F}" type="slidenum">
              <a:rPr lang="en-US" smtClean="0"/>
              <a:t>4</a:t>
            </a:fld>
            <a:endParaRPr lang="en-US"/>
          </a:p>
        </p:txBody>
      </p:sp>
    </p:spTree>
    <p:extLst>
      <p:ext uri="{BB962C8B-B14F-4D97-AF65-F5344CB8AC3E}">
        <p14:creationId xmlns:p14="http://schemas.microsoft.com/office/powerpoint/2010/main" val="1132649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31</a:t>
            </a:fld>
            <a:endParaRPr lang="en-US"/>
          </a:p>
        </p:txBody>
      </p:sp>
    </p:spTree>
    <p:extLst>
      <p:ext uri="{BB962C8B-B14F-4D97-AF65-F5344CB8AC3E}">
        <p14:creationId xmlns:p14="http://schemas.microsoft.com/office/powerpoint/2010/main" val="499338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buFont typeface="+mj-lt"/>
              <a:buAutoNum type="arabicPeriod"/>
            </a:pPr>
            <a:r>
              <a:rPr lang="en-US" sz="1100" dirty="0">
                <a:latin typeface="Calibri" panose="020F0502020204030204" pitchFamily="34" charset="0"/>
              </a:rPr>
              <a:t>Slide 12 - Communication</a:t>
            </a:r>
          </a:p>
          <a:p>
            <a:pPr marL="757066" lvl="1" indent="-291179" fontAlgn="ctr">
              <a:buFont typeface="+mj-lt"/>
              <a:buAutoNum type="alphaLcPeriod"/>
            </a:pPr>
            <a:r>
              <a:rPr lang="en-US" sz="1100" dirty="0">
                <a:latin typeface="Calibri" panose="020F0502020204030204" pitchFamily="34" charset="0"/>
              </a:rPr>
              <a:t>Email, </a:t>
            </a:r>
            <a:r>
              <a:rPr lang="en-US" sz="1100" dirty="0" err="1">
                <a:latin typeface="Calibri" panose="020F0502020204030204" pitchFamily="34" charset="0"/>
              </a:rPr>
              <a:t>Ilearn</a:t>
            </a:r>
            <a:r>
              <a:rPr lang="en-US" sz="1100" dirty="0">
                <a:latin typeface="Calibri" panose="020F0502020204030204" pitchFamily="34" charset="0"/>
              </a:rPr>
              <a:t> Announcements, MS Teams Channel</a:t>
            </a:r>
          </a:p>
          <a:p>
            <a:pPr marL="1222953" lvl="2" indent="-291179" fontAlgn="ctr">
              <a:buFont typeface="+mj-lt"/>
              <a:buAutoNum type="alphaLcPeriod"/>
            </a:pPr>
            <a:r>
              <a:rPr lang="en-US" sz="1100" dirty="0">
                <a:latin typeface="Calibri" panose="020F0502020204030204" pitchFamily="34" charset="0"/>
              </a:rPr>
              <a:t>I-Learn Notifications - show how to set announcements to immediate – so will receive an email.</a:t>
            </a:r>
          </a:p>
          <a:p>
            <a:pPr marL="757066" lvl="1" indent="-291179" fontAlgn="ctr">
              <a:buFont typeface="+mj-lt"/>
              <a:buAutoNum type="alphaLcPeriod"/>
            </a:pPr>
            <a:r>
              <a:rPr lang="en-US" sz="1100" dirty="0">
                <a:latin typeface="Calibri" panose="020F0502020204030204" pitchFamily="34" charset="0"/>
              </a:rPr>
              <a:t>MS Teams Channel - meant for broad discussions - questions and answers from all.</a:t>
            </a:r>
          </a:p>
          <a:p>
            <a:pPr marL="757066" lvl="1" indent="-291179" fontAlgn="ctr">
              <a:buFont typeface="+mj-lt"/>
              <a:buAutoNum type="alphaLcPeriod"/>
            </a:pPr>
            <a:r>
              <a:rPr lang="en-US" sz="1100" dirty="0">
                <a:latin typeface="Calibri" panose="020F0502020204030204" pitchFamily="34" charset="0"/>
              </a:rPr>
              <a:t>Have teams installed?  Should have received and invite from Teams for this channel.</a:t>
            </a:r>
          </a:p>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32</a:t>
            </a:fld>
            <a:endParaRPr lang="en-US"/>
          </a:p>
        </p:txBody>
      </p:sp>
    </p:spTree>
    <p:extLst>
      <p:ext uri="{BB962C8B-B14F-4D97-AF65-F5344CB8AC3E}">
        <p14:creationId xmlns:p14="http://schemas.microsoft.com/office/powerpoint/2010/main" val="3021985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33</a:t>
            </a:fld>
            <a:endParaRPr lang="en-US"/>
          </a:p>
        </p:txBody>
      </p:sp>
    </p:spTree>
    <p:extLst>
      <p:ext uri="{BB962C8B-B14F-4D97-AF65-F5344CB8AC3E}">
        <p14:creationId xmlns:p14="http://schemas.microsoft.com/office/powerpoint/2010/main" val="3356865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76D74-FF62-9A3F-408C-426AF155B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06BF8-CA33-2C4A-2C73-9706B0031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9B0C8-CD16-78FD-A9E0-8AACCAE77F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22ACE0-DDEB-E434-9C3A-499C4D3FDED0}"/>
              </a:ext>
            </a:extLst>
          </p:cNvPr>
          <p:cNvSpPr>
            <a:spLocks noGrp="1"/>
          </p:cNvSpPr>
          <p:nvPr>
            <p:ph type="sldNum" sz="quarter" idx="5"/>
          </p:nvPr>
        </p:nvSpPr>
        <p:spPr/>
        <p:txBody>
          <a:bodyPr/>
          <a:lstStyle/>
          <a:p>
            <a:fld id="{CFA7AE46-379A-4E4B-9720-11795D23F10F}" type="slidenum">
              <a:rPr lang="en-US" smtClean="0"/>
              <a:t>34</a:t>
            </a:fld>
            <a:endParaRPr lang="en-US"/>
          </a:p>
        </p:txBody>
      </p:sp>
    </p:spTree>
    <p:extLst>
      <p:ext uri="{BB962C8B-B14F-4D97-AF65-F5344CB8AC3E}">
        <p14:creationId xmlns:p14="http://schemas.microsoft.com/office/powerpoint/2010/main" val="2992981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70EC1-35E2-AA5D-1CEE-D2AB5A1612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EDC14-0791-DCEC-B237-27D0EC840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3FDABF-7D0F-55D3-A16C-B0334C9024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CA71C7-A689-31F7-052B-CDAED306DA31}"/>
              </a:ext>
            </a:extLst>
          </p:cNvPr>
          <p:cNvSpPr>
            <a:spLocks noGrp="1"/>
          </p:cNvSpPr>
          <p:nvPr>
            <p:ph type="sldNum" sz="quarter" idx="5"/>
          </p:nvPr>
        </p:nvSpPr>
        <p:spPr/>
        <p:txBody>
          <a:bodyPr/>
          <a:lstStyle/>
          <a:p>
            <a:fld id="{CFA7AE46-379A-4E4B-9720-11795D23F10F}" type="slidenum">
              <a:rPr lang="en-US" smtClean="0"/>
              <a:t>35</a:t>
            </a:fld>
            <a:endParaRPr lang="en-US"/>
          </a:p>
        </p:txBody>
      </p:sp>
    </p:spTree>
    <p:extLst>
      <p:ext uri="{BB962C8B-B14F-4D97-AF65-F5344CB8AC3E}">
        <p14:creationId xmlns:p14="http://schemas.microsoft.com/office/powerpoint/2010/main" val="1096718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EC6AB-4FF4-9EE7-F7F6-DC631B164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5EF26-EB9A-309B-8FBA-5A2B998C2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5FF8F-64F5-5253-F40B-34433AC694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709CDC-5E60-D057-F725-D32871C300EF}"/>
              </a:ext>
            </a:extLst>
          </p:cNvPr>
          <p:cNvSpPr>
            <a:spLocks noGrp="1"/>
          </p:cNvSpPr>
          <p:nvPr>
            <p:ph type="sldNum" sz="quarter" idx="5"/>
          </p:nvPr>
        </p:nvSpPr>
        <p:spPr/>
        <p:txBody>
          <a:bodyPr/>
          <a:lstStyle/>
          <a:p>
            <a:fld id="{CFA7AE46-379A-4E4B-9720-11795D23F10F}" type="slidenum">
              <a:rPr lang="en-US" smtClean="0"/>
              <a:t>36</a:t>
            </a:fld>
            <a:endParaRPr lang="en-US"/>
          </a:p>
        </p:txBody>
      </p:sp>
    </p:spTree>
    <p:extLst>
      <p:ext uri="{BB962C8B-B14F-4D97-AF65-F5344CB8AC3E}">
        <p14:creationId xmlns:p14="http://schemas.microsoft.com/office/powerpoint/2010/main" val="525824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7EB0-2D02-1629-2332-F9F853897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4506B-F715-2723-0682-38C1E4B79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33A53-9C89-E340-4FE0-C2FF53355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9C972C-0D1C-7039-A4C2-66BAE2E9CB67}"/>
              </a:ext>
            </a:extLst>
          </p:cNvPr>
          <p:cNvSpPr>
            <a:spLocks noGrp="1"/>
          </p:cNvSpPr>
          <p:nvPr>
            <p:ph type="sldNum" sz="quarter" idx="5"/>
          </p:nvPr>
        </p:nvSpPr>
        <p:spPr/>
        <p:txBody>
          <a:bodyPr/>
          <a:lstStyle/>
          <a:p>
            <a:fld id="{CFA7AE46-379A-4E4B-9720-11795D23F10F}" type="slidenum">
              <a:rPr lang="en-US" smtClean="0"/>
              <a:t>37</a:t>
            </a:fld>
            <a:endParaRPr lang="en-US"/>
          </a:p>
        </p:txBody>
      </p:sp>
    </p:spTree>
    <p:extLst>
      <p:ext uri="{BB962C8B-B14F-4D97-AF65-F5344CB8AC3E}">
        <p14:creationId xmlns:p14="http://schemas.microsoft.com/office/powerpoint/2010/main" val="1936222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38</a:t>
            </a:fld>
            <a:endParaRPr lang="en-US"/>
          </a:p>
        </p:txBody>
      </p:sp>
    </p:spTree>
    <p:extLst>
      <p:ext uri="{BB962C8B-B14F-4D97-AF65-F5344CB8AC3E}">
        <p14:creationId xmlns:p14="http://schemas.microsoft.com/office/powerpoint/2010/main" val="1430607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39</a:t>
            </a:fld>
            <a:endParaRPr lang="en-US"/>
          </a:p>
        </p:txBody>
      </p:sp>
    </p:spTree>
    <p:extLst>
      <p:ext uri="{BB962C8B-B14F-4D97-AF65-F5344CB8AC3E}">
        <p14:creationId xmlns:p14="http://schemas.microsoft.com/office/powerpoint/2010/main" val="1430607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40</a:t>
            </a:fld>
            <a:endParaRPr lang="en-US"/>
          </a:p>
        </p:txBody>
      </p:sp>
    </p:spTree>
    <p:extLst>
      <p:ext uri="{BB962C8B-B14F-4D97-AF65-F5344CB8AC3E}">
        <p14:creationId xmlns:p14="http://schemas.microsoft.com/office/powerpoint/2010/main" val="2656253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BAF5B-4394-1BB0-2126-B5B7F2055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926C7-BF01-0779-A7A7-8D1DEB32B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A875B-8485-BBED-D537-C0F5872D75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F5F7AE-6963-724C-4610-14807C148A86}"/>
              </a:ext>
            </a:extLst>
          </p:cNvPr>
          <p:cNvSpPr>
            <a:spLocks noGrp="1"/>
          </p:cNvSpPr>
          <p:nvPr>
            <p:ph type="sldNum" sz="quarter" idx="5"/>
          </p:nvPr>
        </p:nvSpPr>
        <p:spPr/>
        <p:txBody>
          <a:bodyPr/>
          <a:lstStyle/>
          <a:p>
            <a:fld id="{CFA7AE46-379A-4E4B-9720-11795D23F10F}" type="slidenum">
              <a:rPr lang="en-US" smtClean="0"/>
              <a:t>5</a:t>
            </a:fld>
            <a:endParaRPr lang="en-US"/>
          </a:p>
        </p:txBody>
      </p:sp>
    </p:spTree>
    <p:extLst>
      <p:ext uri="{BB962C8B-B14F-4D97-AF65-F5344CB8AC3E}">
        <p14:creationId xmlns:p14="http://schemas.microsoft.com/office/powerpoint/2010/main" val="2576145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41</a:t>
            </a:fld>
            <a:endParaRPr lang="en-US"/>
          </a:p>
        </p:txBody>
      </p:sp>
    </p:spTree>
    <p:extLst>
      <p:ext uri="{BB962C8B-B14F-4D97-AF65-F5344CB8AC3E}">
        <p14:creationId xmlns:p14="http://schemas.microsoft.com/office/powerpoint/2010/main" val="3435506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 STOP AND SHOW examples</a:t>
            </a:r>
          </a:p>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42</a:t>
            </a:fld>
            <a:endParaRPr lang="en-US"/>
          </a:p>
        </p:txBody>
      </p:sp>
    </p:spTree>
    <p:extLst>
      <p:ext uri="{BB962C8B-B14F-4D97-AF65-F5344CB8AC3E}">
        <p14:creationId xmlns:p14="http://schemas.microsoft.com/office/powerpoint/2010/main" val="798993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 STOP AND SHOW examples</a:t>
            </a:r>
          </a:p>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43</a:t>
            </a:fld>
            <a:endParaRPr lang="en-US"/>
          </a:p>
        </p:txBody>
      </p:sp>
    </p:spTree>
    <p:extLst>
      <p:ext uri="{BB962C8B-B14F-4D97-AF65-F5344CB8AC3E}">
        <p14:creationId xmlns:p14="http://schemas.microsoft.com/office/powerpoint/2010/main" val="1328810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 STOP AND SHOW examples</a:t>
            </a:r>
          </a:p>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44</a:t>
            </a:fld>
            <a:endParaRPr lang="en-US"/>
          </a:p>
        </p:txBody>
      </p:sp>
    </p:spTree>
    <p:extLst>
      <p:ext uri="{BB962C8B-B14F-4D97-AF65-F5344CB8AC3E}">
        <p14:creationId xmlns:p14="http://schemas.microsoft.com/office/powerpoint/2010/main" val="32021686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 STOP AND SHOW examples</a:t>
            </a:r>
          </a:p>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45</a:t>
            </a:fld>
            <a:endParaRPr lang="en-US"/>
          </a:p>
        </p:txBody>
      </p:sp>
    </p:spTree>
    <p:extLst>
      <p:ext uri="{BB962C8B-B14F-4D97-AF65-F5344CB8AC3E}">
        <p14:creationId xmlns:p14="http://schemas.microsoft.com/office/powerpoint/2010/main" val="1516164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buFont typeface="+mj-lt"/>
              <a:buAutoNum type="arabicPeriod"/>
            </a:pPr>
            <a:r>
              <a:rPr lang="en-US" sz="1100" dirty="0">
                <a:latin typeface="Calibri" panose="020F0502020204030204" pitchFamily="34" charset="0"/>
              </a:rPr>
              <a:t>Slide 12 - Communication</a:t>
            </a:r>
          </a:p>
          <a:p>
            <a:pPr marL="757066" lvl="1" indent="-291179" fontAlgn="ctr">
              <a:buFont typeface="+mj-lt"/>
              <a:buAutoNum type="alphaLcPeriod"/>
            </a:pPr>
            <a:r>
              <a:rPr lang="en-US" sz="1100" dirty="0">
                <a:latin typeface="Calibri" panose="020F0502020204030204" pitchFamily="34" charset="0"/>
              </a:rPr>
              <a:t>Email, </a:t>
            </a:r>
            <a:r>
              <a:rPr lang="en-US" sz="1100" dirty="0" err="1">
                <a:latin typeface="Calibri" panose="020F0502020204030204" pitchFamily="34" charset="0"/>
              </a:rPr>
              <a:t>Ilearn</a:t>
            </a:r>
            <a:r>
              <a:rPr lang="en-US" sz="1100" dirty="0">
                <a:latin typeface="Calibri" panose="020F0502020204030204" pitchFamily="34" charset="0"/>
              </a:rPr>
              <a:t> Announcements, MS Teams Channel</a:t>
            </a:r>
          </a:p>
          <a:p>
            <a:pPr marL="1222953" lvl="2" indent="-291179" fontAlgn="ctr">
              <a:buFont typeface="+mj-lt"/>
              <a:buAutoNum type="alphaLcPeriod"/>
            </a:pPr>
            <a:r>
              <a:rPr lang="en-US" sz="1100" dirty="0">
                <a:latin typeface="Calibri" panose="020F0502020204030204" pitchFamily="34" charset="0"/>
              </a:rPr>
              <a:t>I-Learn Notifications - show how to set announcements to immediate – so will receive an email.</a:t>
            </a:r>
          </a:p>
          <a:p>
            <a:pPr marL="757066" lvl="1" indent="-291179" fontAlgn="ctr">
              <a:buFont typeface="+mj-lt"/>
              <a:buAutoNum type="alphaLcPeriod"/>
            </a:pPr>
            <a:r>
              <a:rPr lang="en-US" sz="1100" dirty="0">
                <a:latin typeface="Calibri" panose="020F0502020204030204" pitchFamily="34" charset="0"/>
              </a:rPr>
              <a:t>MS Teams Channel - meant for broad discussions - questions and answers from all.</a:t>
            </a:r>
          </a:p>
          <a:p>
            <a:pPr marL="757066" lvl="1" indent="-291179" fontAlgn="ctr">
              <a:buFont typeface="+mj-lt"/>
              <a:buAutoNum type="alphaLcPeriod"/>
            </a:pPr>
            <a:r>
              <a:rPr lang="en-US" sz="1100" dirty="0">
                <a:latin typeface="Calibri" panose="020F0502020204030204" pitchFamily="34" charset="0"/>
              </a:rPr>
              <a:t>Have teams installed?  Should have received and invite from Teams for this channel.</a:t>
            </a:r>
          </a:p>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46</a:t>
            </a:fld>
            <a:endParaRPr lang="en-US"/>
          </a:p>
        </p:txBody>
      </p:sp>
    </p:spTree>
    <p:extLst>
      <p:ext uri="{BB962C8B-B14F-4D97-AF65-F5344CB8AC3E}">
        <p14:creationId xmlns:p14="http://schemas.microsoft.com/office/powerpoint/2010/main" val="761558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47</a:t>
            </a:fld>
            <a:endParaRPr lang="en-US"/>
          </a:p>
        </p:txBody>
      </p:sp>
    </p:spTree>
    <p:extLst>
      <p:ext uri="{BB962C8B-B14F-4D97-AF65-F5344CB8AC3E}">
        <p14:creationId xmlns:p14="http://schemas.microsoft.com/office/powerpoint/2010/main" val="15161644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48</a:t>
            </a:fld>
            <a:endParaRPr lang="en-US"/>
          </a:p>
        </p:txBody>
      </p:sp>
    </p:spTree>
    <p:extLst>
      <p:ext uri="{BB962C8B-B14F-4D97-AF65-F5344CB8AC3E}">
        <p14:creationId xmlns:p14="http://schemas.microsoft.com/office/powerpoint/2010/main" val="3214917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US" dirty="0"/>
              <a:t>The computer will run the instructions one at a time – in order.  Line upon line.</a:t>
            </a:r>
          </a:p>
          <a:p>
            <a:pPr marL="232943" indent="-232943">
              <a:buFont typeface="+mj-lt"/>
              <a:buAutoNum type="arabicPeriod"/>
            </a:pPr>
            <a:r>
              <a:rPr lang="en-US" dirty="0"/>
              <a:t>As in our previous examples, the computer runs our code in order.</a:t>
            </a:r>
          </a:p>
          <a:p>
            <a:pPr marL="232943" indent="-232943">
              <a:buFont typeface="+mj-lt"/>
              <a:buAutoNum type="arabicPeriod"/>
            </a:pPr>
            <a:r>
              <a:rPr lang="en-US" dirty="0"/>
              <a:t>Show another example.</a:t>
            </a:r>
          </a:p>
          <a:p>
            <a:pPr marL="232943" indent="-232943">
              <a:buFont typeface="+mj-lt"/>
              <a:buAutoNum type="arabicPeriod"/>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49</a:t>
            </a:fld>
            <a:endParaRPr lang="en-US"/>
          </a:p>
        </p:txBody>
      </p:sp>
    </p:spTree>
    <p:extLst>
      <p:ext uri="{BB962C8B-B14F-4D97-AF65-F5344CB8AC3E}">
        <p14:creationId xmlns:p14="http://schemas.microsoft.com/office/powerpoint/2010/main" val="2168904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US" dirty="0"/>
              <a:t>The computer will run the instructions one at a time – in order.  Line upon line.</a:t>
            </a:r>
          </a:p>
          <a:p>
            <a:pPr marL="232943" indent="-232943">
              <a:buFont typeface="+mj-lt"/>
              <a:buAutoNum type="arabicPeriod"/>
            </a:pPr>
            <a:r>
              <a:rPr lang="en-US" dirty="0"/>
              <a:t>As in our previous examples, the computer runs our code in order.</a:t>
            </a:r>
          </a:p>
          <a:p>
            <a:pPr marL="232943" indent="-232943">
              <a:buFont typeface="+mj-lt"/>
              <a:buAutoNum type="arabicPeriod"/>
            </a:pPr>
            <a:r>
              <a:rPr lang="en-US" dirty="0"/>
              <a:t>Show another example.</a:t>
            </a:r>
          </a:p>
          <a:p>
            <a:pPr marL="232943" indent="-232943">
              <a:buFont typeface="+mj-lt"/>
              <a:buAutoNum type="arabicPeriod"/>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50</a:t>
            </a:fld>
            <a:endParaRPr lang="en-US"/>
          </a:p>
        </p:txBody>
      </p:sp>
    </p:spTree>
    <p:extLst>
      <p:ext uri="{BB962C8B-B14F-4D97-AF65-F5344CB8AC3E}">
        <p14:creationId xmlns:p14="http://schemas.microsoft.com/office/powerpoint/2010/main" val="283218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F4E3-FFD8-5045-6777-78DA0FBAC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7D72-6A09-79F5-F394-D6694DD8A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92640-9066-9859-BB30-7EDC7C26F0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D0F29B-86F3-79BC-36B7-5A9C15CD043F}"/>
              </a:ext>
            </a:extLst>
          </p:cNvPr>
          <p:cNvSpPr>
            <a:spLocks noGrp="1"/>
          </p:cNvSpPr>
          <p:nvPr>
            <p:ph type="sldNum" sz="quarter" idx="5"/>
          </p:nvPr>
        </p:nvSpPr>
        <p:spPr/>
        <p:txBody>
          <a:bodyPr/>
          <a:lstStyle/>
          <a:p>
            <a:fld id="{CFA7AE46-379A-4E4B-9720-11795D23F10F}" type="slidenum">
              <a:rPr lang="en-US" smtClean="0"/>
              <a:t>6</a:t>
            </a:fld>
            <a:endParaRPr lang="en-US"/>
          </a:p>
        </p:txBody>
      </p:sp>
    </p:spTree>
    <p:extLst>
      <p:ext uri="{BB962C8B-B14F-4D97-AF65-F5344CB8AC3E}">
        <p14:creationId xmlns:p14="http://schemas.microsoft.com/office/powerpoint/2010/main" val="36357325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US" dirty="0"/>
              <a:t>The computer will run the instructions one at a time – in order.  Line upon line.</a:t>
            </a:r>
          </a:p>
          <a:p>
            <a:pPr marL="232943" indent="-232943">
              <a:buFont typeface="+mj-lt"/>
              <a:buAutoNum type="arabicPeriod"/>
            </a:pPr>
            <a:r>
              <a:rPr lang="en-US" dirty="0"/>
              <a:t>As in our previous examples, the computer runs our code in order.</a:t>
            </a:r>
          </a:p>
          <a:p>
            <a:pPr marL="232943" indent="-232943">
              <a:buFont typeface="+mj-lt"/>
              <a:buAutoNum type="arabicPeriod"/>
            </a:pPr>
            <a:r>
              <a:rPr lang="en-US" dirty="0"/>
              <a:t>Show another example.</a:t>
            </a:r>
          </a:p>
          <a:p>
            <a:pPr marL="232943" indent="-232943">
              <a:buFont typeface="+mj-lt"/>
              <a:buAutoNum type="arabicPeriod"/>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51</a:t>
            </a:fld>
            <a:endParaRPr lang="en-US"/>
          </a:p>
        </p:txBody>
      </p:sp>
    </p:spTree>
    <p:extLst>
      <p:ext uri="{BB962C8B-B14F-4D97-AF65-F5344CB8AC3E}">
        <p14:creationId xmlns:p14="http://schemas.microsoft.com/office/powerpoint/2010/main" val="2168904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US" dirty="0"/>
              <a:t>The computer will run the instructions one at a time – in order.  Line upon line.</a:t>
            </a:r>
          </a:p>
          <a:p>
            <a:pPr marL="232943" indent="-232943">
              <a:buFont typeface="+mj-lt"/>
              <a:buAutoNum type="arabicPeriod"/>
            </a:pPr>
            <a:r>
              <a:rPr lang="en-US" dirty="0"/>
              <a:t>As in our previous examples, the computer runs our code in order.</a:t>
            </a:r>
          </a:p>
          <a:p>
            <a:pPr marL="232943" indent="-232943">
              <a:buFont typeface="+mj-lt"/>
              <a:buAutoNum type="arabicPeriod"/>
            </a:pPr>
            <a:r>
              <a:rPr lang="en-US" dirty="0"/>
              <a:t>Show another example.</a:t>
            </a:r>
          </a:p>
          <a:p>
            <a:pPr marL="232943" indent="-232943">
              <a:buFont typeface="+mj-lt"/>
              <a:buAutoNum type="arabicPeriod"/>
            </a:pPr>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52</a:t>
            </a:fld>
            <a:endParaRPr lang="en-US"/>
          </a:p>
        </p:txBody>
      </p:sp>
    </p:spTree>
    <p:extLst>
      <p:ext uri="{BB962C8B-B14F-4D97-AF65-F5344CB8AC3E}">
        <p14:creationId xmlns:p14="http://schemas.microsoft.com/office/powerpoint/2010/main" val="2168904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54</a:t>
            </a:fld>
            <a:endParaRPr lang="en-US"/>
          </a:p>
        </p:txBody>
      </p:sp>
    </p:spTree>
    <p:extLst>
      <p:ext uri="{BB962C8B-B14F-4D97-AF65-F5344CB8AC3E}">
        <p14:creationId xmlns:p14="http://schemas.microsoft.com/office/powerpoint/2010/main" val="547544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55</a:t>
            </a:fld>
            <a:endParaRPr lang="en-US"/>
          </a:p>
        </p:txBody>
      </p:sp>
    </p:spTree>
    <p:extLst>
      <p:ext uri="{BB962C8B-B14F-4D97-AF65-F5344CB8AC3E}">
        <p14:creationId xmlns:p14="http://schemas.microsoft.com/office/powerpoint/2010/main" val="2974978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048EA-CF59-DD5B-2BC9-2F6608DEAD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F32F6-457F-1D9D-0712-AE02D45FE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16ABF-74C4-D191-D8D4-29B5B763B3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2B1DD-55AA-4A9E-763E-620294C827E9}"/>
              </a:ext>
            </a:extLst>
          </p:cNvPr>
          <p:cNvSpPr>
            <a:spLocks noGrp="1"/>
          </p:cNvSpPr>
          <p:nvPr>
            <p:ph type="sldNum" sz="quarter" idx="5"/>
          </p:nvPr>
        </p:nvSpPr>
        <p:spPr/>
        <p:txBody>
          <a:bodyPr/>
          <a:lstStyle/>
          <a:p>
            <a:fld id="{CFA7AE46-379A-4E4B-9720-11795D23F10F}" type="slidenum">
              <a:rPr lang="en-US" smtClean="0"/>
              <a:t>7</a:t>
            </a:fld>
            <a:endParaRPr lang="en-US"/>
          </a:p>
        </p:txBody>
      </p:sp>
    </p:spTree>
    <p:extLst>
      <p:ext uri="{BB962C8B-B14F-4D97-AF65-F5344CB8AC3E}">
        <p14:creationId xmlns:p14="http://schemas.microsoft.com/office/powerpoint/2010/main" val="3276215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91269-526F-8286-F4BC-7C51E9F2C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EF2A8-C470-2C5F-C6E2-FE4AC3067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ED6C3-83B9-B781-235E-13915CFCDE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F298A6-317D-C1B9-6BA9-C90E59DFF130}"/>
              </a:ext>
            </a:extLst>
          </p:cNvPr>
          <p:cNvSpPr>
            <a:spLocks noGrp="1"/>
          </p:cNvSpPr>
          <p:nvPr>
            <p:ph type="sldNum" sz="quarter" idx="5"/>
          </p:nvPr>
        </p:nvSpPr>
        <p:spPr/>
        <p:txBody>
          <a:bodyPr/>
          <a:lstStyle/>
          <a:p>
            <a:fld id="{CFA7AE46-379A-4E4B-9720-11795D23F10F}" type="slidenum">
              <a:rPr lang="en-US" smtClean="0"/>
              <a:t>8</a:t>
            </a:fld>
            <a:endParaRPr lang="en-US"/>
          </a:p>
        </p:txBody>
      </p:sp>
    </p:spTree>
    <p:extLst>
      <p:ext uri="{BB962C8B-B14F-4D97-AF65-F5344CB8AC3E}">
        <p14:creationId xmlns:p14="http://schemas.microsoft.com/office/powerpoint/2010/main" val="315573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9</a:t>
            </a:fld>
            <a:endParaRPr lang="en-US"/>
          </a:p>
        </p:txBody>
      </p:sp>
    </p:spTree>
    <p:extLst>
      <p:ext uri="{BB962C8B-B14F-4D97-AF65-F5344CB8AC3E}">
        <p14:creationId xmlns:p14="http://schemas.microsoft.com/office/powerpoint/2010/main" val="3398820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7AE46-379A-4E4B-9720-11795D23F10F}" type="slidenum">
              <a:rPr lang="en-US" smtClean="0"/>
              <a:t>10</a:t>
            </a:fld>
            <a:endParaRPr lang="en-US"/>
          </a:p>
        </p:txBody>
      </p:sp>
    </p:spTree>
    <p:extLst>
      <p:ext uri="{BB962C8B-B14F-4D97-AF65-F5344CB8AC3E}">
        <p14:creationId xmlns:p14="http://schemas.microsoft.com/office/powerpoint/2010/main" val="3179678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73E1273-E216-476F-AEBF-9A8F836AB8BD}" type="datetime1">
              <a:rPr lang="en-US" smtClean="0"/>
              <a:t>3/13/2024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BYU-Idaho, CSEE Department, Fall 2022</a:t>
            </a: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E668C778-7C06-473C-AEEC-EEA638544F6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20940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55A575-EB5B-4F6D-8BD1-8ABDCA6970A2}" type="datetime1">
              <a:rPr lang="en-US" smtClean="0"/>
              <a:t>3/13/2024</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726630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D46817-2F07-4B03-AE53-7BFB394BDFA2}" type="datetime1">
              <a:rPr lang="en-US" smtClean="0"/>
              <a:t>3/13/2024</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563105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D41278-2F8B-400C-8CBC-605D6C447245}" type="datetime1">
              <a:rPr lang="en-US" smtClean="0"/>
              <a:t>3/13/2024</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88917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85D24F-C416-4CD6-99ED-4C352B3C849B}" type="datetime1">
              <a:rPr lang="en-US" smtClean="0"/>
              <a:t>3/13/2024</a:t>
            </a:fld>
            <a:endParaRPr lang="en-US"/>
          </a:p>
        </p:txBody>
      </p:sp>
      <p:sp>
        <p:nvSpPr>
          <p:cNvPr id="5" name="Footer Placeholder 4"/>
          <p:cNvSpPr>
            <a:spLocks noGrp="1"/>
          </p:cNvSpPr>
          <p:nvPr>
            <p:ph type="ftr" sz="quarter" idx="11"/>
          </p:nvPr>
        </p:nvSpPr>
        <p:spPr/>
        <p:txBody>
          <a:bodyPr/>
          <a:lstStyle/>
          <a:p>
            <a:r>
              <a:rPr lang="en-US"/>
              <a:t>BYU-Idaho, CSEE Department, Fall 2022</a:t>
            </a:r>
          </a:p>
        </p:txBody>
      </p:sp>
      <p:sp>
        <p:nvSpPr>
          <p:cNvPr id="6" name="Slide Number Placeholder 5"/>
          <p:cNvSpPr>
            <a:spLocks noGrp="1"/>
          </p:cNvSpPr>
          <p:nvPr>
            <p:ph type="sldNum" sz="quarter" idx="12"/>
          </p:nvPr>
        </p:nvSpPr>
        <p:spPr/>
        <p:txBody>
          <a:bodyPr/>
          <a:lstStyle/>
          <a:p>
            <a:fld id="{E668C778-7C06-473C-AEEC-EEA638544F6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07854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15AC4-5469-444A-8172-08E7C1FA5D00}" type="datetime1">
              <a:rPr lang="en-US" smtClean="0"/>
              <a:t>3/13/2024</a:t>
            </a:fld>
            <a:endParaRPr lang="en-US"/>
          </a:p>
        </p:txBody>
      </p:sp>
      <p:sp>
        <p:nvSpPr>
          <p:cNvPr id="6" name="Footer Placeholder 5"/>
          <p:cNvSpPr>
            <a:spLocks noGrp="1"/>
          </p:cNvSpPr>
          <p:nvPr>
            <p:ph type="ftr" sz="quarter" idx="11"/>
          </p:nvPr>
        </p:nvSpPr>
        <p:spPr/>
        <p:txBody>
          <a:bodyPr/>
          <a:lstStyle/>
          <a:p>
            <a:r>
              <a:rPr lang="en-US"/>
              <a:t>BYU-Idaho, CSEE Department, Fall 2022</a:t>
            </a:r>
          </a:p>
        </p:txBody>
      </p:sp>
      <p:sp>
        <p:nvSpPr>
          <p:cNvPr id="7" name="Slide Number Placeholder 6"/>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889561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DCCB5-5F1F-44DC-9AB5-192264A61ACB}" type="datetime1">
              <a:rPr lang="en-US" smtClean="0"/>
              <a:t>3/13/2024</a:t>
            </a:fld>
            <a:endParaRPr lang="en-US"/>
          </a:p>
        </p:txBody>
      </p:sp>
      <p:sp>
        <p:nvSpPr>
          <p:cNvPr id="8" name="Footer Placeholder 7"/>
          <p:cNvSpPr>
            <a:spLocks noGrp="1"/>
          </p:cNvSpPr>
          <p:nvPr>
            <p:ph type="ftr" sz="quarter" idx="11"/>
          </p:nvPr>
        </p:nvSpPr>
        <p:spPr/>
        <p:txBody>
          <a:bodyPr/>
          <a:lstStyle/>
          <a:p>
            <a:r>
              <a:rPr lang="en-US"/>
              <a:t>BYU-Idaho, CSEE Department, Fall 2022</a:t>
            </a:r>
          </a:p>
        </p:txBody>
      </p:sp>
      <p:sp>
        <p:nvSpPr>
          <p:cNvPr id="9" name="Slide Number Placeholder 8"/>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2781917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CF4815-76A6-4C2A-9EA0-299A5727599E}" type="datetime1">
              <a:rPr lang="en-US" smtClean="0"/>
              <a:t>3/13/2024</a:t>
            </a:fld>
            <a:endParaRPr lang="en-US"/>
          </a:p>
        </p:txBody>
      </p:sp>
      <p:sp>
        <p:nvSpPr>
          <p:cNvPr id="4" name="Footer Placeholder 3"/>
          <p:cNvSpPr>
            <a:spLocks noGrp="1"/>
          </p:cNvSpPr>
          <p:nvPr>
            <p:ph type="ftr" sz="quarter" idx="11"/>
          </p:nvPr>
        </p:nvSpPr>
        <p:spPr/>
        <p:txBody>
          <a:bodyPr/>
          <a:lstStyle/>
          <a:p>
            <a:r>
              <a:rPr lang="en-US"/>
              <a:t>BYU-Idaho, CSEE Department, Fall 2022</a:t>
            </a:r>
          </a:p>
        </p:txBody>
      </p:sp>
      <p:sp>
        <p:nvSpPr>
          <p:cNvPr id="5" name="Slide Number Placeholder 4"/>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70288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50EC7-D9A3-4088-8F42-A0E0018BA633}" type="datetime1">
              <a:rPr lang="en-US" smtClean="0"/>
              <a:t>3/13/2024</a:t>
            </a:fld>
            <a:endParaRPr lang="en-US"/>
          </a:p>
        </p:txBody>
      </p:sp>
      <p:sp>
        <p:nvSpPr>
          <p:cNvPr id="3" name="Footer Placeholder 2"/>
          <p:cNvSpPr>
            <a:spLocks noGrp="1"/>
          </p:cNvSpPr>
          <p:nvPr>
            <p:ph type="ftr" sz="quarter" idx="11"/>
          </p:nvPr>
        </p:nvSpPr>
        <p:spPr/>
        <p:txBody>
          <a:bodyPr/>
          <a:lstStyle/>
          <a:p>
            <a:r>
              <a:rPr lang="en-US"/>
              <a:t>BYU-Idaho, CSEE Department, Fall 2022</a:t>
            </a:r>
          </a:p>
        </p:txBody>
      </p:sp>
      <p:sp>
        <p:nvSpPr>
          <p:cNvPr id="4" name="Slide Number Placeholder 3"/>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2600389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720C27-1320-4C19-A7BA-2CF6B9C7FF71}" type="datetime1">
              <a:rPr lang="en-US" smtClean="0"/>
              <a:t>3/13/2024</a:t>
            </a:fld>
            <a:endParaRPr lang="en-US"/>
          </a:p>
        </p:txBody>
      </p:sp>
      <p:sp>
        <p:nvSpPr>
          <p:cNvPr id="6" name="Footer Placeholder 5"/>
          <p:cNvSpPr>
            <a:spLocks noGrp="1"/>
          </p:cNvSpPr>
          <p:nvPr>
            <p:ph type="ftr" sz="quarter" idx="11"/>
          </p:nvPr>
        </p:nvSpPr>
        <p:spPr/>
        <p:txBody>
          <a:bodyPr/>
          <a:lstStyle/>
          <a:p>
            <a:r>
              <a:rPr lang="en-US"/>
              <a:t>BYU-Idaho, CSEE Department, Fall 2022</a:t>
            </a:r>
          </a:p>
        </p:txBody>
      </p:sp>
      <p:sp>
        <p:nvSpPr>
          <p:cNvPr id="7" name="Slide Number Placeholder 6"/>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146350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65A831-E5CE-46A3-8863-DEAE3215620D}" type="datetime1">
              <a:rPr lang="en-US" smtClean="0"/>
              <a:t>3/13/2024</a:t>
            </a:fld>
            <a:endParaRPr lang="en-US"/>
          </a:p>
        </p:txBody>
      </p:sp>
      <p:sp>
        <p:nvSpPr>
          <p:cNvPr id="6" name="Footer Placeholder 5"/>
          <p:cNvSpPr>
            <a:spLocks noGrp="1"/>
          </p:cNvSpPr>
          <p:nvPr>
            <p:ph type="ftr" sz="quarter" idx="11"/>
          </p:nvPr>
        </p:nvSpPr>
        <p:spPr/>
        <p:txBody>
          <a:bodyPr/>
          <a:lstStyle/>
          <a:p>
            <a:r>
              <a:rPr lang="en-US"/>
              <a:t>BYU-Idaho, CSEE Department, Fall 2022</a:t>
            </a:r>
            <a:endParaRPr lang="en-US" dirty="0"/>
          </a:p>
        </p:txBody>
      </p:sp>
      <p:sp>
        <p:nvSpPr>
          <p:cNvPr id="7" name="Slide Number Placeholder 6"/>
          <p:cNvSpPr>
            <a:spLocks noGrp="1"/>
          </p:cNvSpPr>
          <p:nvPr>
            <p:ph type="sldNum" sz="quarter" idx="12"/>
          </p:nvPr>
        </p:nvSpPr>
        <p:spPr/>
        <p:txBody>
          <a:bodyPr/>
          <a:lstStyle/>
          <a:p>
            <a:fld id="{E668C778-7C06-473C-AEEC-EEA638544F6E}" type="slidenum">
              <a:rPr lang="en-US" smtClean="0"/>
              <a:t>‹#›</a:t>
            </a:fld>
            <a:endParaRPr lang="en-US"/>
          </a:p>
        </p:txBody>
      </p:sp>
    </p:spTree>
    <p:extLst>
      <p:ext uri="{BB962C8B-B14F-4D97-AF65-F5344CB8AC3E}">
        <p14:creationId xmlns:p14="http://schemas.microsoft.com/office/powerpoint/2010/main" val="3778922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4FD7523-4D42-4656-8BDB-03F63757CBED}" type="datetime1">
              <a:rPr lang="en-US" smtClean="0"/>
              <a:t>3/13/2024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BYU-Idaho, CSEE Department, Fall 2022</a:t>
            </a: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E668C778-7C06-473C-AEEC-EEA638544F6E}" type="slidenum">
              <a:rPr lang="en-US" smtClean="0"/>
              <a:t>‹#›</a:t>
            </a:fld>
            <a:endParaRPr lang="en-US"/>
          </a:p>
        </p:txBody>
      </p:sp>
    </p:spTree>
    <p:extLst>
      <p:ext uri="{BB962C8B-B14F-4D97-AF65-F5344CB8AC3E}">
        <p14:creationId xmlns:p14="http://schemas.microsoft.com/office/powerpoint/2010/main" val="1144964756"/>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Lst>
  <p:hf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ites.google.com/boisestate.edu/ccsp/hom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etap.nsf.gov/award/1222/opportunity/789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byui.edu/counseling-center/autism-mentoring" TargetMode="External"/><Relationship Id="rId3" Type="http://schemas.openxmlformats.org/officeDocument/2006/relationships/hyperlink" Target="https://www.byui.edu/dean-of-students/" TargetMode="External"/><Relationship Id="rId7" Type="http://schemas.openxmlformats.org/officeDocument/2006/relationships/hyperlink" Target="https://www.byui.edu/health-center/"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byui.edu/counseling-center/tao" TargetMode="External"/><Relationship Id="rId5" Type="http://schemas.openxmlformats.org/officeDocument/2006/relationships/hyperlink" Target="https://www.byui.edu/academic-success-and-tutoring/tutoring-center" TargetMode="External"/><Relationship Id="rId10" Type="http://schemas.openxmlformats.org/officeDocument/2006/relationships/hyperlink" Target="https://campusrec.byui.edu/Program/GetProgramDetails?courseId=01f939a1-acc1-4d02-a0ee-b97d25d7eea5&amp;semesterId=14469aca-5e18-4be5-abba-9aac4a1ff332" TargetMode="External"/><Relationship Id="rId4" Type="http://schemas.openxmlformats.org/officeDocument/2006/relationships/hyperlink" Target="https://www.byui.edu/wellness-center/" TargetMode="External"/><Relationship Id="rId9" Type="http://schemas.openxmlformats.org/officeDocument/2006/relationships/hyperlink" Target="https://www.byui.edu/student-support/peer-mentoring"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td.byui.edu/TDClient/79/ITServicePortal/Home/?ToUrl=" TargetMode="External"/><Relationship Id="rId3" Type="http://schemas.openxmlformats.org/officeDocument/2006/relationships/hyperlink" Target="https://www.byui.edu/student-success/student-services" TargetMode="External"/><Relationship Id="rId7" Type="http://schemas.openxmlformats.org/officeDocument/2006/relationships/hyperlink" Target="mailto:presentationpractice@byui.edu"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byui.edu/academic-success-and-tutoring/presentation-practice-center" TargetMode="External"/><Relationship Id="rId5" Type="http://schemas.openxmlformats.org/officeDocument/2006/relationships/hyperlink" Target="https://www.byui.edu/graduation/alumni-association" TargetMode="External"/><Relationship Id="rId10" Type="http://schemas.openxmlformats.org/officeDocument/2006/relationships/hyperlink" Target="https://byu-idaho.screenstepslive.com/s/iplan_help_guides/m/68348/l/1021897-for-students-advising-appointment" TargetMode="External"/><Relationship Id="rId4" Type="http://schemas.openxmlformats.org/officeDocument/2006/relationships/hyperlink" Target="https://www.byui.edu/career" TargetMode="External"/><Relationship Id="rId9" Type="http://schemas.openxmlformats.org/officeDocument/2006/relationships/hyperlink" Target="mailto:CPSEadvising@byui.edu"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byui.edu/mentoring/who-can-help/disabilities-accommodation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byui.edu/mentoring/who-can-help/student-honor" TargetMode="External"/><Relationship Id="rId5" Type="http://schemas.openxmlformats.org/officeDocument/2006/relationships/hyperlink" Target="https://www.byui.edu/mentoring/who-can-help/internships-and-careers" TargetMode="External"/><Relationship Id="rId4" Type="http://schemas.openxmlformats.org/officeDocument/2006/relationships/hyperlink" Target="https://www.byui.edu/advisin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byui-cse.github.io/department/student-resources/generative-ai/generative-ai-policy.html"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outlook.office.com/bookwithme/user/def833eb7da5403da509a2c4348274b9@byui.edu?anonymous&amp;ep=pcar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churchofjesuschrist.org/study/scriptures/bofm/2-ne/28?lang=eng#note30d"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churchofjesuschrist.org/study/scriptures/bofm/2-ne/28?lang=eng#note30c" TargetMode="External"/><Relationship Id="rId5" Type="http://schemas.openxmlformats.org/officeDocument/2006/relationships/hyperlink" Target="https://www.churchofjesuschrist.org/study/scriptures/bofm/2-ne/28?lang=eng#note30b" TargetMode="External"/><Relationship Id="rId4" Type="http://schemas.openxmlformats.org/officeDocument/2006/relationships/hyperlink" Target="https://www.churchofjesuschrist.org/study/scriptures/bofm/2-ne/28?lang=eng#note30a"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www.today.com/life/holidays/groundhog-day-jokes-rcna68706" TargetMode="External"/><Relationship Id="rId7" Type="http://schemas.openxmlformats.org/officeDocument/2006/relationships/hyperlink" Target="https://www.bing.com/images/search?view=detailV2&amp;ccid=VjhPrtCy&amp;id=8C46F03D69BBC10D146A4504392916ADCF023E96&amp;thid=OIP.VjhPrtCy5ui9K2InMxOF3gHaFD&amp;mediaurl=https%3a%2f%2fi.pinimg.com%2foriginals%2f22%2f9d%2f4b%2f229d4ba18c529568441169336398206d.jpg&amp;cdnurl=https%3a%2f%2fth.bing.com%2fth%2fid%2fR.56384faed0b2e6e8bd2b6227331385de%3frik%3dlj4Cz60WKTkERQ%26pid%3dImgRaw%26r%3d0&amp;exph=736&amp;expw=1080&amp;q=groundhog+dad+jokes&amp;simid=608021555570883297&amp;FORM=IRPRST&amp;ck=240642F34D9B42F8B28A9EA2579E7D1E&amp;selectedIndex=22&amp;ajaxhist=0&amp;ajaxserp=0"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31.jpeg"/><Relationship Id="rId5" Type="http://schemas.openxmlformats.org/officeDocument/2006/relationships/hyperlink" Target="https://upjoke.com/groundhog-jokes" TargetMode="External"/><Relationship Id="rId4" Type="http://schemas.openxmlformats.org/officeDocument/2006/relationships/hyperlink" Target="https://laffgaff.com/groundhog-day-jokes-pun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rd.com/article/cow-jokes/"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5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newsroom.churchofjesuschrist.org/article/frequently-asked-questions-clarify-the-transfer-of-sacred-sites-and-historic-documen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5BC3-A57E-405A-86CC-AFF093145FB3}"/>
              </a:ext>
            </a:extLst>
          </p:cNvPr>
          <p:cNvSpPr>
            <a:spLocks noGrp="1"/>
          </p:cNvSpPr>
          <p:nvPr>
            <p:ph type="ctrTitle"/>
          </p:nvPr>
        </p:nvSpPr>
        <p:spPr>
          <a:xfrm>
            <a:off x="2235956" y="785767"/>
            <a:ext cx="8819508" cy="3590722"/>
          </a:xfrm>
        </p:spPr>
        <p:txBody>
          <a:bodyPr>
            <a:normAutofit fontScale="90000"/>
          </a:bodyPr>
          <a:lstStyle/>
          <a:p>
            <a:pPr algn="ctr"/>
            <a:r>
              <a:rPr lang="en-US" dirty="0"/>
              <a:t>CSE 130 – Algorithm Design</a:t>
            </a:r>
            <a:br>
              <a:rPr lang="en-US" dirty="0"/>
            </a:br>
            <a:r>
              <a:rPr lang="en-US" dirty="0"/>
              <a:t>Loops</a:t>
            </a:r>
            <a:br>
              <a:rPr lang="en-US" dirty="0"/>
            </a:br>
            <a:r>
              <a:rPr lang="en-US" dirty="0"/>
              <a:t>Class 20</a:t>
            </a:r>
          </a:p>
        </p:txBody>
      </p:sp>
      <p:sp>
        <p:nvSpPr>
          <p:cNvPr id="3" name="Subtitle 2">
            <a:extLst>
              <a:ext uri="{FF2B5EF4-FFF2-40B4-BE49-F238E27FC236}">
                <a16:creationId xmlns:a16="http://schemas.microsoft.com/office/drawing/2014/main" id="{4236E73B-E552-423A-8921-DD8A46E88548}"/>
              </a:ext>
            </a:extLst>
          </p:cNvPr>
          <p:cNvSpPr>
            <a:spLocks noGrp="1"/>
          </p:cNvSpPr>
          <p:nvPr>
            <p:ph type="subTitle" idx="1"/>
          </p:nvPr>
        </p:nvSpPr>
        <p:spPr>
          <a:xfrm>
            <a:off x="2667000" y="4554722"/>
            <a:ext cx="6857999" cy="2076082"/>
          </a:xfrm>
        </p:spPr>
        <p:txBody>
          <a:bodyPr>
            <a:normAutofit/>
          </a:bodyPr>
          <a:lstStyle/>
          <a:p>
            <a:pPr algn="ctr"/>
            <a:r>
              <a:rPr lang="en-US" dirty="0">
                <a:solidFill>
                  <a:schemeClr val="tx1"/>
                </a:solidFill>
              </a:rPr>
              <a:t>Winter 2023</a:t>
            </a:r>
          </a:p>
          <a:p>
            <a:pPr algn="ctr"/>
            <a:r>
              <a:rPr lang="en-US" dirty="0">
                <a:solidFill>
                  <a:schemeClr val="tx1"/>
                </a:solidFill>
              </a:rPr>
              <a:t>Brother Godderidge</a:t>
            </a:r>
          </a:p>
        </p:txBody>
      </p:sp>
      <p:sp>
        <p:nvSpPr>
          <p:cNvPr id="5" name="Footer Placeholder 4">
            <a:extLst>
              <a:ext uri="{FF2B5EF4-FFF2-40B4-BE49-F238E27FC236}">
                <a16:creationId xmlns:a16="http://schemas.microsoft.com/office/drawing/2014/main" id="{5EE2F4CA-0796-4495-9350-046E47A3F205}"/>
              </a:ext>
            </a:extLst>
          </p:cNvPr>
          <p:cNvSpPr>
            <a:spLocks noGrp="1"/>
          </p:cNvSpPr>
          <p:nvPr>
            <p:ph type="ftr" sz="quarter" idx="11"/>
          </p:nvPr>
        </p:nvSpPr>
        <p:spPr>
          <a:xfrm>
            <a:off x="1520824" y="5410201"/>
            <a:ext cx="5124886" cy="365125"/>
          </a:xfrm>
        </p:spPr>
        <p:txBody>
          <a:bodyPr>
            <a:normAutofit/>
          </a:bodyPr>
          <a:lstStyle/>
          <a:p>
            <a:pPr>
              <a:spcAft>
                <a:spcPts val="600"/>
              </a:spcAft>
            </a:pPr>
            <a:r>
              <a:rPr lang="en-US">
                <a:solidFill>
                  <a:schemeClr val="tx1"/>
                </a:solidFill>
              </a:rPr>
              <a:t>BYU-Idaho, CSEE Department, Fall 2022</a:t>
            </a:r>
          </a:p>
        </p:txBody>
      </p:sp>
      <p:sp>
        <p:nvSpPr>
          <p:cNvPr id="6" name="Slide Number Placeholder 5">
            <a:extLst>
              <a:ext uri="{FF2B5EF4-FFF2-40B4-BE49-F238E27FC236}">
                <a16:creationId xmlns:a16="http://schemas.microsoft.com/office/drawing/2014/main" id="{99ECEC5A-3468-4AD6-AA5F-97BDF0E955A5}"/>
              </a:ext>
            </a:extLst>
          </p:cNvPr>
          <p:cNvSpPr>
            <a:spLocks noGrp="1"/>
          </p:cNvSpPr>
          <p:nvPr>
            <p:ph type="sldNum" sz="quarter" idx="12"/>
          </p:nvPr>
        </p:nvSpPr>
        <p:spPr/>
        <p:txBody>
          <a:bodyPr>
            <a:normAutofit fontScale="92500" lnSpcReduction="10000"/>
          </a:bodyPr>
          <a:lstStyle/>
          <a:p>
            <a:pPr>
              <a:spcAft>
                <a:spcPts val="600"/>
              </a:spcAft>
            </a:pPr>
            <a:fld id="{E668C778-7C06-473C-AEEC-EEA638544F6E}" type="slidenum">
              <a:rPr lang="en-US" smtClean="0">
                <a:solidFill>
                  <a:schemeClr val="tx1"/>
                </a:solidFill>
              </a:rPr>
              <a:pPr>
                <a:spcAft>
                  <a:spcPts val="600"/>
                </a:spcAft>
              </a:pPr>
              <a:t>1</a:t>
            </a:fld>
            <a:endParaRPr lang="en-US">
              <a:solidFill>
                <a:schemeClr val="tx1"/>
              </a:solidFill>
            </a:endParaRPr>
          </a:p>
        </p:txBody>
      </p:sp>
    </p:spTree>
    <p:extLst>
      <p:ext uri="{BB962C8B-B14F-4D97-AF65-F5344CB8AC3E}">
        <p14:creationId xmlns:p14="http://schemas.microsoft.com/office/powerpoint/2010/main" val="113997358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10</a:t>
            </a:fld>
            <a:endParaRPr lang="en-US"/>
          </a:p>
        </p:txBody>
      </p:sp>
      <p:sp>
        <p:nvSpPr>
          <p:cNvPr id="6" name="TextBox 5">
            <a:extLst>
              <a:ext uri="{FF2B5EF4-FFF2-40B4-BE49-F238E27FC236}">
                <a16:creationId xmlns:a16="http://schemas.microsoft.com/office/drawing/2014/main" id="{4B3C4027-44CC-E0DC-1832-B3430C9F78A2}"/>
              </a:ext>
            </a:extLst>
          </p:cNvPr>
          <p:cNvSpPr txBox="1"/>
          <p:nvPr/>
        </p:nvSpPr>
        <p:spPr>
          <a:xfrm>
            <a:off x="107852" y="-191460"/>
            <a:ext cx="11184988" cy="7109639"/>
          </a:xfrm>
          <a:prstGeom prst="rect">
            <a:avLst/>
          </a:prstGeom>
          <a:noFill/>
        </p:spPr>
        <p:txBody>
          <a:bodyPr wrap="square" rtlCol="0">
            <a:spAutoFit/>
          </a:bodyPr>
          <a:lstStyle/>
          <a:p>
            <a:r>
              <a:rPr lang="en-US" sz="4400" dirty="0">
                <a:latin typeface="Calibri" panose="020F0502020204030204" pitchFamily="34" charset="0"/>
                <a:ea typeface="Calibri" panose="020F0502020204030204" pitchFamily="34" charset="0"/>
              </a:rPr>
              <a:t>Computing Society -  Wed, 5:00 - 5:30 STC398</a:t>
            </a:r>
          </a:p>
          <a:p>
            <a:r>
              <a:rPr lang="en-US" sz="4800" dirty="0">
                <a:latin typeface="Calibri" panose="020F0502020204030204" pitchFamily="34" charset="0"/>
                <a:ea typeface="Calibri" panose="020F0502020204030204" pitchFamily="34" charset="0"/>
              </a:rPr>
              <a:t>Teams:</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Cloud Solutions - Thursdays, 5:00pm STC 353</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Cybersecurity - Thursdays, 7:00pm STC 295</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Coding Interview – Thursdays, 5:00pm STC 385</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Data Science/AI  - Wednesdays, 5:30pm STC 398</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Formula </a:t>
            </a:r>
            <a:r>
              <a:rPr lang="en-US" sz="2800" dirty="0" err="1">
                <a:latin typeface="Calibri" panose="020F0502020204030204" pitchFamily="34" charset="0"/>
                <a:ea typeface="Calibri" panose="020F0502020204030204" pitchFamily="34" charset="0"/>
              </a:rPr>
              <a:t>Hybrid+Electric</a:t>
            </a:r>
            <a:r>
              <a:rPr lang="en-US" sz="2800" dirty="0">
                <a:latin typeface="Calibri" panose="020F0502020204030204" pitchFamily="34" charset="0"/>
                <a:ea typeface="Calibri" panose="020F0502020204030204" pitchFamily="34" charset="0"/>
              </a:rPr>
              <a:t> - Tuesdays &amp; Thursdays, 6:00pm AUS 213</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Game Development - Thursdays &amp; Fridays, 6:00pm STC 385</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IEEE - Tuesdays, 5:30pm STC 243</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Operating Systems Development - Wednesdays, 5:30pm STC 361</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SWE (Society of Women Engineers) - Wednesdays, 5:30pm STC 341</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UAS/Drone - Thursdays, 5:00pm MC 101</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Web Design &amp; Development - Wednesdays, 5:30pm STC 221</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Mobile Development, Wednesdays, 5:30, STC 252</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SHPE, Thursdays, 5:15, STC 341</a:t>
            </a:r>
          </a:p>
        </p:txBody>
      </p:sp>
      <p:pic>
        <p:nvPicPr>
          <p:cNvPr id="8" name="Picture 7" descr="Blue megaphone on blue background">
            <a:extLst>
              <a:ext uri="{FF2B5EF4-FFF2-40B4-BE49-F238E27FC236}">
                <a16:creationId xmlns:a16="http://schemas.microsoft.com/office/drawing/2014/main" id="{3CAB17DC-410B-F95C-AFE5-EAE401C6F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2876" y="2401665"/>
            <a:ext cx="1434602" cy="1075952"/>
          </a:xfrm>
          <a:prstGeom prst="rect">
            <a:avLst/>
          </a:prstGeom>
        </p:spPr>
      </p:pic>
    </p:spTree>
    <p:extLst>
      <p:ext uri="{BB962C8B-B14F-4D97-AF65-F5344CB8AC3E}">
        <p14:creationId xmlns:p14="http://schemas.microsoft.com/office/powerpoint/2010/main" val="2933080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7427517" y="92075"/>
            <a:ext cx="4656631" cy="474954"/>
          </a:xfrm>
        </p:spPr>
        <p:txBody>
          <a:bodyPr>
            <a:normAutofit fontScale="90000"/>
          </a:bodyPr>
          <a:lstStyle/>
          <a:p>
            <a:r>
              <a:rPr lang="en-US" dirty="0"/>
              <a:t>Announcements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11</a:t>
            </a:fld>
            <a:endParaRPr lang="en-US"/>
          </a:p>
        </p:txBody>
      </p:sp>
      <p:sp>
        <p:nvSpPr>
          <p:cNvPr id="6" name="TextBox 5">
            <a:extLst>
              <a:ext uri="{FF2B5EF4-FFF2-40B4-BE49-F238E27FC236}">
                <a16:creationId xmlns:a16="http://schemas.microsoft.com/office/drawing/2014/main" id="{4B3C4027-44CC-E0DC-1832-B3430C9F78A2}"/>
              </a:ext>
            </a:extLst>
          </p:cNvPr>
          <p:cNvSpPr txBox="1"/>
          <p:nvPr/>
        </p:nvSpPr>
        <p:spPr>
          <a:xfrm>
            <a:off x="107852" y="92075"/>
            <a:ext cx="10806497" cy="1692771"/>
          </a:xfrm>
          <a:prstGeom prst="rect">
            <a:avLst/>
          </a:prstGeom>
          <a:noFill/>
        </p:spPr>
        <p:txBody>
          <a:bodyPr wrap="square" rtlCol="0">
            <a:spAutoFit/>
          </a:bodyPr>
          <a:lstStyle/>
          <a:p>
            <a:r>
              <a:rPr lang="en-US" sz="4800" dirty="0">
                <a:latin typeface="Calibri" panose="020F0502020204030204" pitchFamily="34" charset="0"/>
                <a:ea typeface="Calibri" panose="020F0502020204030204" pitchFamily="34" charset="0"/>
              </a:rPr>
              <a:t>Societies:</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Amateur Radio, 1</a:t>
            </a:r>
            <a:r>
              <a:rPr lang="en-US" sz="2800" baseline="30000" dirty="0">
                <a:latin typeface="Calibri" panose="020F0502020204030204" pitchFamily="34" charset="0"/>
                <a:ea typeface="Calibri" panose="020F0502020204030204" pitchFamily="34" charset="0"/>
              </a:rPr>
              <a:t>st</a:t>
            </a:r>
            <a:r>
              <a:rPr lang="en-US" sz="2800" dirty="0">
                <a:latin typeface="Calibri" panose="020F0502020204030204" pitchFamily="34" charset="0"/>
                <a:ea typeface="Calibri" panose="020F0502020204030204" pitchFamily="34" charset="0"/>
              </a:rPr>
              <a:t> and 3</a:t>
            </a:r>
            <a:r>
              <a:rPr lang="en-US" sz="2800" baseline="30000" dirty="0">
                <a:latin typeface="Calibri" panose="020F0502020204030204" pitchFamily="34" charset="0"/>
                <a:ea typeface="Calibri" panose="020F0502020204030204" pitchFamily="34" charset="0"/>
              </a:rPr>
              <a:t>rd</a:t>
            </a:r>
            <a:r>
              <a:rPr lang="en-US" sz="2800" dirty="0">
                <a:latin typeface="Calibri" panose="020F0502020204030204" pitchFamily="34" charset="0"/>
                <a:ea typeface="Calibri" panose="020F0502020204030204" pitchFamily="34" charset="0"/>
              </a:rPr>
              <a:t> Wednesdays, 6:00-7:00pm, STC 252</a:t>
            </a:r>
          </a:p>
          <a:p>
            <a:pPr marL="285750" indent="-285750">
              <a:buFont typeface="Arial" panose="020B0604020202020204" pitchFamily="34" charset="0"/>
              <a:buChar char="•"/>
            </a:pPr>
            <a:r>
              <a:rPr lang="en-US" sz="2800" dirty="0">
                <a:latin typeface="Calibri" panose="020F0502020204030204" pitchFamily="34" charset="0"/>
                <a:ea typeface="Calibri" panose="020F0502020204030204" pitchFamily="34" charset="0"/>
              </a:rPr>
              <a:t>Brain Control Technology, Tuesdays 6:30pm, STC</a:t>
            </a:r>
          </a:p>
        </p:txBody>
      </p:sp>
      <p:pic>
        <p:nvPicPr>
          <p:cNvPr id="8" name="Picture 7" descr="Blue megaphone on blue background">
            <a:extLst>
              <a:ext uri="{FF2B5EF4-FFF2-40B4-BE49-F238E27FC236}">
                <a16:creationId xmlns:a16="http://schemas.microsoft.com/office/drawing/2014/main" id="{3CAB17DC-410B-F95C-AFE5-EAE401C6F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7608" y="1165327"/>
            <a:ext cx="1434602" cy="1075952"/>
          </a:xfrm>
          <a:prstGeom prst="rect">
            <a:avLst/>
          </a:prstGeom>
        </p:spPr>
      </p:pic>
    </p:spTree>
    <p:extLst>
      <p:ext uri="{BB962C8B-B14F-4D97-AF65-F5344CB8AC3E}">
        <p14:creationId xmlns:p14="http://schemas.microsoft.com/office/powerpoint/2010/main" val="677181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917C0-3BB0-708C-2BB4-2CD5DBEE7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8AC92-2F1F-6AE1-C525-3BA606E2F3D8}"/>
              </a:ext>
            </a:extLst>
          </p:cNvPr>
          <p:cNvSpPr>
            <a:spLocks noGrp="1"/>
          </p:cNvSpPr>
          <p:nvPr>
            <p:ph type="title"/>
          </p:nvPr>
        </p:nvSpPr>
        <p:spPr>
          <a:xfrm>
            <a:off x="7427517" y="92075"/>
            <a:ext cx="4656631" cy="474954"/>
          </a:xfrm>
        </p:spPr>
        <p:txBody>
          <a:bodyPr>
            <a:normAutofit fontScale="90000"/>
          </a:bodyPr>
          <a:lstStyle/>
          <a:p>
            <a:r>
              <a:rPr lang="en-US" dirty="0"/>
              <a:t>Announcements</a:t>
            </a:r>
          </a:p>
        </p:txBody>
      </p:sp>
      <p:sp>
        <p:nvSpPr>
          <p:cNvPr id="3" name="Footer Placeholder 2">
            <a:extLst>
              <a:ext uri="{FF2B5EF4-FFF2-40B4-BE49-F238E27FC236}">
                <a16:creationId xmlns:a16="http://schemas.microsoft.com/office/drawing/2014/main" id="{039669BB-E47B-2580-2B79-4104CA6A84A5}"/>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BB8179A8-8733-9E86-9577-297955C34722}"/>
              </a:ext>
            </a:extLst>
          </p:cNvPr>
          <p:cNvSpPr>
            <a:spLocks noGrp="1"/>
          </p:cNvSpPr>
          <p:nvPr>
            <p:ph type="sldNum" sz="quarter" idx="12"/>
          </p:nvPr>
        </p:nvSpPr>
        <p:spPr/>
        <p:txBody>
          <a:bodyPr>
            <a:normAutofit lnSpcReduction="10000"/>
          </a:bodyPr>
          <a:lstStyle/>
          <a:p>
            <a:fld id="{E668C778-7C06-473C-AEEC-EEA638544F6E}" type="slidenum">
              <a:rPr lang="en-US" smtClean="0"/>
              <a:t>12</a:t>
            </a:fld>
            <a:endParaRPr lang="en-US"/>
          </a:p>
        </p:txBody>
      </p:sp>
      <p:sp>
        <p:nvSpPr>
          <p:cNvPr id="6" name="TextBox 5">
            <a:extLst>
              <a:ext uri="{FF2B5EF4-FFF2-40B4-BE49-F238E27FC236}">
                <a16:creationId xmlns:a16="http://schemas.microsoft.com/office/drawing/2014/main" id="{AD2A6B34-7BF4-AE04-85A8-5A996F8A0982}"/>
              </a:ext>
            </a:extLst>
          </p:cNvPr>
          <p:cNvSpPr txBox="1"/>
          <p:nvPr/>
        </p:nvSpPr>
        <p:spPr>
          <a:xfrm>
            <a:off x="0" y="428178"/>
            <a:ext cx="11614961" cy="6001643"/>
          </a:xfrm>
          <a:prstGeom prst="rect">
            <a:avLst/>
          </a:prstGeom>
          <a:noFill/>
        </p:spPr>
        <p:txBody>
          <a:bodyPr wrap="square" rtlCol="0">
            <a:spAutoFit/>
          </a:bodyPr>
          <a:lstStyle/>
          <a:p>
            <a:r>
              <a:rPr lang="en-US" sz="4800" dirty="0">
                <a:latin typeface="Calibri" panose="020F0502020204030204" pitchFamily="34" charset="0"/>
                <a:ea typeface="Calibri" panose="020F0502020204030204" pitchFamily="34" charset="0"/>
              </a:rPr>
              <a:t>Societies:</a:t>
            </a:r>
          </a:p>
          <a:p>
            <a:pPr marL="0" marR="0"/>
            <a:r>
              <a:rPr lang="en-US" sz="2400" b="1" u="sng" dirty="0">
                <a:effectLst/>
                <a:latin typeface="Arial" panose="020B0604020202020204" pitchFamily="34" charset="0"/>
                <a:ea typeface="Aptos" panose="020B0004020202020204" pitchFamily="34" charset="0"/>
                <a:cs typeface="Aptos" panose="020B0004020202020204" pitchFamily="34" charset="0"/>
              </a:rPr>
              <a:t>Upcoming Events:</a:t>
            </a:r>
            <a:endParaRPr lang="en-US" sz="2400" dirty="0">
              <a:effectLst/>
              <a:latin typeface="Aptos" panose="020B0004020202020204" pitchFamily="34" charset="0"/>
              <a:ea typeface="Aptos" panose="020B0004020202020204" pitchFamily="34" charset="0"/>
              <a:cs typeface="Aptos" panose="020B0004020202020204" pitchFamily="34" charset="0"/>
            </a:endParaRPr>
          </a:p>
          <a:p>
            <a:pPr marL="0" marR="0"/>
            <a:endParaRPr lang="en-US" sz="2400" b="1" dirty="0">
              <a:effectLst/>
              <a:latin typeface="Arial" panose="020B0604020202020204" pitchFamily="34" charset="0"/>
              <a:ea typeface="Aptos" panose="020B0004020202020204" pitchFamily="34" charset="0"/>
              <a:cs typeface="Aptos" panose="020B0004020202020204" pitchFamily="34" charset="0"/>
            </a:endParaRPr>
          </a:p>
          <a:p>
            <a:pPr marL="0" marR="0"/>
            <a:r>
              <a:rPr lang="en-US" sz="1800" dirty="0">
                <a:effectLst/>
                <a:latin typeface="Arial" panose="020B0604020202020204" pitchFamily="34" charset="0"/>
                <a:ea typeface="Aptos" panose="020B0004020202020204" pitchFamily="34" charset="0"/>
                <a:cs typeface="Aptos" panose="020B0004020202020204" pitchFamily="34" charset="0"/>
              </a:rPr>
              <a:t>13 Mar (Wed) – Computing Society - 5:00pm STC 398 </a:t>
            </a:r>
          </a:p>
          <a:p>
            <a:r>
              <a:rPr lang="en-US" sz="1800" dirty="0">
                <a:effectLst/>
                <a:latin typeface="Arial" panose="020B0604020202020204" pitchFamily="34" charset="0"/>
                <a:ea typeface="Aptos" panose="020B0004020202020204" pitchFamily="34" charset="0"/>
                <a:cs typeface="Aptos" panose="020B0004020202020204" pitchFamily="34" charset="0"/>
              </a:rPr>
              <a:t>Join us in decoding job landscapes and playing a fun ninja game. We will have banana splits! </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marR="0"/>
            <a:r>
              <a:rPr lang="en-US" sz="1800" dirty="0">
                <a:effectLst/>
                <a:latin typeface="Arial" panose="020B0604020202020204" pitchFamily="34" charset="0"/>
                <a:ea typeface="Aptos" panose="020B0004020202020204" pitchFamily="34" charset="0"/>
                <a:cs typeface="Aptos" panose="020B0004020202020204" pitchFamily="34" charset="0"/>
              </a:rPr>
              <a:t>13 Mar (Wed) – SWE Wellness Night – 5:30pm STC 341 </a:t>
            </a:r>
          </a:p>
          <a:p>
            <a:r>
              <a:rPr lang="en-US" sz="1800" dirty="0">
                <a:effectLst/>
                <a:latin typeface="Arial" panose="020B0604020202020204" pitchFamily="34" charset="0"/>
                <a:ea typeface="Aptos" panose="020B0004020202020204" pitchFamily="34" charset="0"/>
                <a:cs typeface="Aptos" panose="020B0004020202020204" pitchFamily="34" charset="0"/>
              </a:rPr>
              <a:t>Recharge your spirit and conquer end-of-semester stress at the Society of Women Engineers Wellness Night this Wednesday at </a:t>
            </a:r>
            <a:r>
              <a:rPr lang="en-US" sz="1800" b="1" dirty="0">
                <a:effectLst/>
                <a:latin typeface="Arial" panose="020B0604020202020204" pitchFamily="34" charset="0"/>
                <a:ea typeface="Aptos" panose="020B0004020202020204" pitchFamily="34" charset="0"/>
                <a:cs typeface="Aptos" panose="020B0004020202020204" pitchFamily="34" charset="0"/>
              </a:rPr>
              <a:t>5:30 PM in STC 341</a:t>
            </a:r>
            <a:r>
              <a:rPr lang="en-US" sz="1800" dirty="0">
                <a:effectLst/>
                <a:latin typeface="Arial" panose="020B0604020202020204" pitchFamily="34" charset="0"/>
                <a:ea typeface="Aptos" panose="020B0004020202020204" pitchFamily="34" charset="0"/>
                <a:cs typeface="Aptos" panose="020B0004020202020204" pitchFamily="34" charset="0"/>
              </a:rPr>
              <a:t>! Join us for an evening of rejuvenation featuring soothing activities like yoga, a lesson in meal prepping, and an insightful talk by a THRIVE speaker on overcoming imposter syndrome and burnout through the power of positive habits. We've got snacks covered, so all you need to bring is yourself and a yoga mat if possible! </a:t>
            </a:r>
            <a:endParaRPr lang="en-US" sz="1800" b="1" dirty="0">
              <a:effectLst/>
              <a:latin typeface="Arial" panose="020B0604020202020204" pitchFamily="34" charset="0"/>
              <a:ea typeface="Aptos" panose="020B0004020202020204" pitchFamily="34" charset="0"/>
              <a:cs typeface="Aptos" panose="020B0004020202020204" pitchFamily="34" charset="0"/>
            </a:endParaRPr>
          </a:p>
          <a:p>
            <a:pPr marL="0" marR="0"/>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marR="0"/>
            <a:r>
              <a:rPr lang="en-US" sz="1800" dirty="0">
                <a:effectLst/>
                <a:latin typeface="Arial" panose="020B0604020202020204" pitchFamily="34" charset="0"/>
                <a:ea typeface="Aptos" panose="020B0004020202020204" pitchFamily="34" charset="0"/>
                <a:cs typeface="Aptos" panose="020B0004020202020204" pitchFamily="34" charset="0"/>
              </a:rPr>
              <a:t>14 Mar (Thurs) – Cybersecurity “Threat Hunting" – 7:00pm STC 295 </a:t>
            </a:r>
            <a:endParaRPr lang="en-US" sz="1800" dirty="0">
              <a:effectLst/>
              <a:latin typeface="Aptos" panose="020B0004020202020204" pitchFamily="34" charset="0"/>
              <a:ea typeface="Aptos" panose="020B0004020202020204" pitchFamily="34" charset="0"/>
              <a:cs typeface="Aptos" panose="020B0004020202020204" pitchFamily="34" charset="0"/>
            </a:endParaRPr>
          </a:p>
          <a:p>
            <a:endParaRPr lang="en-US" sz="1800" dirty="0">
              <a:effectLst/>
              <a:latin typeface="Arial" panose="020B0604020202020204" pitchFamily="34" charset="0"/>
              <a:ea typeface="Aptos" panose="020B0004020202020204" pitchFamily="34" charset="0"/>
              <a:cs typeface="Aptos" panose="020B0004020202020204" pitchFamily="34" charset="0"/>
            </a:endParaRPr>
          </a:p>
          <a:p>
            <a:r>
              <a:rPr lang="en-US" sz="1800" dirty="0">
                <a:effectLst/>
                <a:latin typeface="Arial" panose="020B0604020202020204" pitchFamily="34" charset="0"/>
                <a:ea typeface="Aptos" panose="020B0004020202020204" pitchFamily="34" charset="0"/>
                <a:cs typeface="Aptos" panose="020B0004020202020204" pitchFamily="34" charset="0"/>
              </a:rPr>
              <a:t>This week we have a professional coming from a company close to home. Gavin Rook graduated from BYU-I and is now a Security Engineer for Melaleuca: The Wellness Company. He is willing to teach us some tricks of the trade, including some well-known malware types and how to identify them safely. This is a great presentation for you if you're interested in Cyber and like to lock everything you own, twice. STC295 Thursday @7 </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marR="0"/>
            <a:r>
              <a:rPr lang="en-US" sz="1800" dirty="0">
                <a:effectLst/>
                <a:latin typeface="Arial" panose="020B0604020202020204" pitchFamily="34" charset="0"/>
                <a:ea typeface="Aptos" panose="020B0004020202020204" pitchFamily="34" charset="0"/>
                <a:cs typeface="Aptos" panose="020B0004020202020204" pitchFamily="34" charset="0"/>
              </a:rPr>
              <a:t>14 Mar (Thurs) – Navy Nuclear Engineering Info Session/Q&amp;A – 11:30am AUSTIN 204 </a:t>
            </a: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631644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4464782" y="17585"/>
            <a:ext cx="7727218" cy="1453364"/>
          </a:xfrm>
        </p:spPr>
        <p:txBody>
          <a:bodyPr>
            <a:normAutofit/>
          </a:bodyPr>
          <a:lstStyle/>
          <a:p>
            <a:r>
              <a:rPr lang="en-US" dirty="0"/>
              <a:t>Announcements </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13</a:t>
            </a:fld>
            <a:endParaRPr lang="en-US"/>
          </a:p>
        </p:txBody>
      </p:sp>
      <p:sp>
        <p:nvSpPr>
          <p:cNvPr id="6" name="TextBox 5">
            <a:extLst>
              <a:ext uri="{FF2B5EF4-FFF2-40B4-BE49-F238E27FC236}">
                <a16:creationId xmlns:a16="http://schemas.microsoft.com/office/drawing/2014/main" id="{4B3C4027-44CC-E0DC-1832-B3430C9F78A2}"/>
              </a:ext>
            </a:extLst>
          </p:cNvPr>
          <p:cNvSpPr txBox="1"/>
          <p:nvPr/>
        </p:nvSpPr>
        <p:spPr>
          <a:xfrm>
            <a:off x="259396" y="1470949"/>
            <a:ext cx="10806497" cy="2800767"/>
          </a:xfrm>
          <a:prstGeom prst="rect">
            <a:avLst/>
          </a:prstGeom>
          <a:noFill/>
        </p:spPr>
        <p:txBody>
          <a:bodyPr wrap="square" rtlCol="0">
            <a:spAutoFit/>
          </a:bodyPr>
          <a:lstStyle/>
          <a:p>
            <a:pPr marL="0" marR="0"/>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0" marR="0"/>
            <a:endParaRPr lang="en-US" sz="2800" dirty="0">
              <a:effectLst/>
              <a:latin typeface="Arial" panose="020B0604020202020204" pitchFamily="34" charset="0"/>
              <a:ea typeface="Aptos" panose="020B0004020202020204" pitchFamily="34" charset="0"/>
              <a:cs typeface="Aptos" panose="020B0004020202020204" pitchFamily="34" charset="0"/>
            </a:endParaRPr>
          </a:p>
          <a:p>
            <a:pPr marL="0" marR="0"/>
            <a:r>
              <a:rPr lang="en-US" sz="2800" b="1" dirty="0">
                <a:effectLst/>
                <a:latin typeface="Arial" panose="020B0604020202020204" pitchFamily="34" charset="0"/>
                <a:ea typeface="Aptos" panose="020B0004020202020204" pitchFamily="34" charset="0"/>
                <a:cs typeface="Aptos" panose="020B0004020202020204" pitchFamily="34" charset="0"/>
              </a:rPr>
              <a:t>Academic Peer Mentoring</a:t>
            </a:r>
            <a:r>
              <a:rPr lang="en-US" sz="2800" dirty="0">
                <a:effectLst/>
                <a:latin typeface="Arial" panose="020B0604020202020204" pitchFamily="34" charset="0"/>
                <a:ea typeface="Aptos" panose="020B0004020202020204" pitchFamily="34" charset="0"/>
                <a:cs typeface="Aptos" panose="020B0004020202020204" pitchFamily="34" charset="0"/>
              </a:rPr>
              <a:t> - we have students that want to help you with any questions you may have about your major, what classes to take, how to get an internship, etc. Please reach out to us or Dallin Scott</a:t>
            </a:r>
            <a:r>
              <a:rPr lang="en-US" sz="2800" dirty="0">
                <a:latin typeface="Arial" panose="020B0604020202020204" pitchFamily="34" charset="0"/>
                <a:ea typeface="Aptos" panose="020B0004020202020204" pitchFamily="34" charset="0"/>
                <a:cs typeface="Aptos" panose="020B0004020202020204" pitchFamily="34" charset="0"/>
              </a:rPr>
              <a:t> </a:t>
            </a:r>
            <a:r>
              <a:rPr lang="en-US" sz="2800">
                <a:latin typeface="Arial" panose="020B0604020202020204" pitchFamily="34" charset="0"/>
                <a:ea typeface="Aptos" panose="020B0004020202020204" pitchFamily="34" charset="0"/>
                <a:cs typeface="Aptos" panose="020B0004020202020204" pitchFamily="34" charset="0"/>
              </a:rPr>
              <a:t>or Preston Coreless </a:t>
            </a:r>
            <a:r>
              <a:rPr lang="en-US" sz="2800">
                <a:effectLst/>
                <a:latin typeface="Arial" panose="020B0604020202020204" pitchFamily="34" charset="0"/>
                <a:ea typeface="Aptos" panose="020B0004020202020204" pitchFamily="34" charset="0"/>
                <a:cs typeface="Aptos" panose="020B0004020202020204" pitchFamily="34" charset="0"/>
              </a:rPr>
              <a:t>for </a:t>
            </a:r>
            <a:r>
              <a:rPr lang="en-US" sz="2800" dirty="0">
                <a:effectLst/>
                <a:latin typeface="Arial" panose="020B0604020202020204" pitchFamily="34" charset="0"/>
                <a:ea typeface="Aptos" panose="020B0004020202020204" pitchFamily="34" charset="0"/>
                <a:cs typeface="Aptos" panose="020B0004020202020204" pitchFamily="34" charset="0"/>
              </a:rPr>
              <a:t>more information.</a:t>
            </a:r>
            <a:endParaRPr lang="en-US" sz="2800" dirty="0">
              <a:effectLst/>
              <a:latin typeface="Aptos" panose="020B0004020202020204" pitchFamily="34" charset="0"/>
              <a:ea typeface="Aptos" panose="020B0004020202020204" pitchFamily="34" charset="0"/>
              <a:cs typeface="Aptos" panose="020B0004020202020204" pitchFamily="34" charset="0"/>
            </a:endParaRPr>
          </a:p>
          <a:p>
            <a:pPr marL="0" marR="0">
              <a:spcBef>
                <a:spcPts val="0"/>
              </a:spcBef>
              <a:spcAft>
                <a:spcPts val="0"/>
              </a:spcAft>
            </a:pPr>
            <a:endParaRPr lang="en-US" sz="1800" dirty="0">
              <a:effectLst/>
              <a:latin typeface="Calibri" panose="020F0502020204030204" pitchFamily="34" charset="0"/>
              <a:ea typeface="Aptos" panose="020B0004020202020204" pitchFamily="34" charset="0"/>
            </a:endParaRPr>
          </a:p>
        </p:txBody>
      </p:sp>
    </p:spTree>
    <p:extLst>
      <p:ext uri="{BB962C8B-B14F-4D97-AF65-F5344CB8AC3E}">
        <p14:creationId xmlns:p14="http://schemas.microsoft.com/office/powerpoint/2010/main" val="3937872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3571B-696E-C87C-3D45-71F020C95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84A02-BA3E-F69C-2FC9-932F2C9AC630}"/>
              </a:ext>
            </a:extLst>
          </p:cNvPr>
          <p:cNvSpPr>
            <a:spLocks noGrp="1"/>
          </p:cNvSpPr>
          <p:nvPr>
            <p:ph type="title"/>
          </p:nvPr>
        </p:nvSpPr>
        <p:spPr>
          <a:xfrm>
            <a:off x="4464782" y="17585"/>
            <a:ext cx="7727218" cy="1453364"/>
          </a:xfrm>
        </p:spPr>
        <p:txBody>
          <a:bodyPr>
            <a:normAutofit/>
          </a:bodyPr>
          <a:lstStyle/>
          <a:p>
            <a:r>
              <a:rPr lang="en-US" dirty="0"/>
              <a:t>Announcements </a:t>
            </a:r>
          </a:p>
        </p:txBody>
      </p:sp>
      <p:sp>
        <p:nvSpPr>
          <p:cNvPr id="3" name="Footer Placeholder 2">
            <a:extLst>
              <a:ext uri="{FF2B5EF4-FFF2-40B4-BE49-F238E27FC236}">
                <a16:creationId xmlns:a16="http://schemas.microsoft.com/office/drawing/2014/main" id="{AAAEBC3B-3D17-AAAC-8D66-FE32C7956572}"/>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D399C93E-282B-ED03-D24D-01018B0C0DEA}"/>
              </a:ext>
            </a:extLst>
          </p:cNvPr>
          <p:cNvSpPr>
            <a:spLocks noGrp="1"/>
          </p:cNvSpPr>
          <p:nvPr>
            <p:ph type="sldNum" sz="quarter" idx="12"/>
          </p:nvPr>
        </p:nvSpPr>
        <p:spPr/>
        <p:txBody>
          <a:bodyPr>
            <a:normAutofit lnSpcReduction="10000"/>
          </a:bodyPr>
          <a:lstStyle/>
          <a:p>
            <a:fld id="{E668C778-7C06-473C-AEEC-EEA638544F6E}" type="slidenum">
              <a:rPr lang="en-US" smtClean="0"/>
              <a:t>14</a:t>
            </a:fld>
            <a:endParaRPr lang="en-US"/>
          </a:p>
        </p:txBody>
      </p:sp>
      <p:pic>
        <p:nvPicPr>
          <p:cNvPr id="7" name="Picture 6" descr="A yellow and black sign with text&#10;&#10;Description automatically generated">
            <a:extLst>
              <a:ext uri="{FF2B5EF4-FFF2-40B4-BE49-F238E27FC236}">
                <a16:creationId xmlns:a16="http://schemas.microsoft.com/office/drawing/2014/main" id="{65D08B2E-DE89-D112-408E-890C9930C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81514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4464782" y="17585"/>
            <a:ext cx="7727218" cy="1453364"/>
          </a:xfrm>
        </p:spPr>
        <p:txBody>
          <a:bodyPr>
            <a:normAutofit fontScale="90000"/>
          </a:bodyPr>
          <a:lstStyle/>
          <a:p>
            <a:r>
              <a:rPr lang="en-US" dirty="0"/>
              <a:t>Announcements </a:t>
            </a:r>
            <a:br>
              <a:rPr lang="en-US" dirty="0"/>
            </a:br>
            <a:r>
              <a:rPr lang="en-US" sz="3200" dirty="0">
                <a:effectLst/>
                <a:latin typeface="Calibri" panose="020F0502020204030204" pitchFamily="34" charset="0"/>
                <a:ea typeface="Aptos" panose="020B0004020202020204" pitchFamily="34" charset="0"/>
              </a:rPr>
              <a:t>REU (Research Experience for Undergraduates) Site: </a:t>
            </a:r>
            <a:br>
              <a:rPr lang="en-US" sz="3200" dirty="0">
                <a:effectLst/>
                <a:latin typeface="Calibri" panose="020F0502020204030204" pitchFamily="34" charset="0"/>
                <a:ea typeface="Aptos" panose="020B0004020202020204" pitchFamily="34" charset="0"/>
              </a:rPr>
            </a:br>
            <a:r>
              <a:rPr lang="en-US" sz="3200" dirty="0">
                <a:effectLst/>
                <a:latin typeface="Calibri" panose="020F0502020204030204" pitchFamily="34" charset="0"/>
                <a:ea typeface="Aptos" panose="020B0004020202020204" pitchFamily="34" charset="0"/>
              </a:rPr>
              <a:t>Cloud Computing Security &amp; Privacy this year</a:t>
            </a:r>
            <a:endParaRPr lang="en-US" dirty="0"/>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15</a:t>
            </a:fld>
            <a:endParaRPr lang="en-US"/>
          </a:p>
        </p:txBody>
      </p:sp>
      <p:sp>
        <p:nvSpPr>
          <p:cNvPr id="6" name="TextBox 5">
            <a:extLst>
              <a:ext uri="{FF2B5EF4-FFF2-40B4-BE49-F238E27FC236}">
                <a16:creationId xmlns:a16="http://schemas.microsoft.com/office/drawing/2014/main" id="{4B3C4027-44CC-E0DC-1832-B3430C9F78A2}"/>
              </a:ext>
            </a:extLst>
          </p:cNvPr>
          <p:cNvSpPr txBox="1"/>
          <p:nvPr/>
        </p:nvSpPr>
        <p:spPr>
          <a:xfrm>
            <a:off x="259396" y="829822"/>
            <a:ext cx="10806497" cy="6063198"/>
          </a:xfrm>
          <a:prstGeom prst="rect">
            <a:avLst/>
          </a:prstGeom>
          <a:noFill/>
        </p:spPr>
        <p:txBody>
          <a:bodyPr wrap="square" rtlCol="0">
            <a:spAutoFit/>
          </a:bodyPr>
          <a:lstStyle/>
          <a:p>
            <a:pPr marL="0" marR="0">
              <a:spcBef>
                <a:spcPts val="0"/>
              </a:spcBef>
              <a:spcAft>
                <a:spcPts val="1200"/>
              </a:spcAft>
            </a:pPr>
            <a:r>
              <a:rPr lang="en-US" sz="1800" dirty="0">
                <a:effectLst/>
                <a:latin typeface="Calibri" panose="020F0502020204030204" pitchFamily="34" charset="0"/>
                <a:ea typeface="Aptos" panose="020B0004020202020204" pitchFamily="34" charset="0"/>
              </a:rPr>
              <a:t>Hello undergraduate students,</a:t>
            </a:r>
            <a:br>
              <a:rPr lang="en-US" sz="1800" dirty="0">
                <a:effectLst/>
                <a:latin typeface="Calibri" panose="020F0502020204030204" pitchFamily="34" charset="0"/>
                <a:ea typeface="Aptos" panose="020B0004020202020204" pitchFamily="34" charset="0"/>
              </a:rPr>
            </a:b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The department of Computer Science at Boise State University will be running a summer research program - REU Site: Cloud Computing Security &amp; Privacy this year. </a:t>
            </a:r>
            <a:br>
              <a:rPr lang="en-US" sz="1800" dirty="0">
                <a:effectLst/>
                <a:latin typeface="Calibri" panose="020F0502020204030204" pitchFamily="34" charset="0"/>
                <a:ea typeface="Aptos" panose="020B0004020202020204" pitchFamily="34" charset="0"/>
              </a:rPr>
            </a:b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When: 5/20/2024 - 7/19/2024 (9 weeks)</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Where: Department of Computer Science, Boise State University, Boise, Idaho</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Stipend: $6,300.</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Meals: $130/week for meals.</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Housing is provided for non-local students.</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Round trip flight: Cover up to $700.</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Application deadline: 3/22/2024</a:t>
            </a: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You can access the </a:t>
            </a:r>
            <a:r>
              <a:rPr lang="en-US" sz="1800" u="sng" dirty="0">
                <a:solidFill>
                  <a:srgbClr val="0000FF"/>
                </a:solidFill>
                <a:effectLst/>
                <a:latin typeface="Calibri" panose="020F0502020204030204" pitchFamily="34" charset="0"/>
                <a:ea typeface="Aptos" panose="020B0004020202020204" pitchFamily="34" charset="0"/>
                <a:hlinkClick r:id="rId3"/>
              </a:rPr>
              <a:t>website</a:t>
            </a:r>
            <a:r>
              <a:rPr lang="en-US" sz="1800" dirty="0">
                <a:effectLst/>
                <a:latin typeface="Calibri" panose="020F0502020204030204" pitchFamily="34" charset="0"/>
                <a:ea typeface="Aptos" panose="020B0004020202020204" pitchFamily="34" charset="0"/>
              </a:rPr>
              <a:t> of the REU CCSP for more information, or you can apply </a:t>
            </a:r>
            <a:r>
              <a:rPr lang="en-US" sz="1800" u="sng" dirty="0">
                <a:solidFill>
                  <a:srgbClr val="0000FF"/>
                </a:solidFill>
                <a:effectLst/>
                <a:latin typeface="Calibri" panose="020F0502020204030204" pitchFamily="34" charset="0"/>
                <a:ea typeface="Aptos" panose="020B0004020202020204" pitchFamily="34" charset="0"/>
                <a:hlinkClick r:id="rId4"/>
              </a:rPr>
              <a:t>here</a:t>
            </a:r>
            <a:r>
              <a:rPr lang="en-US" sz="1800" dirty="0">
                <a:effectLst/>
                <a:latin typeface="Calibri" panose="020F0502020204030204" pitchFamily="34" charset="0"/>
                <a:ea typeface="Aptos" panose="020B0004020202020204" pitchFamily="34" charset="0"/>
              </a:rPr>
              <a:t>.</a:t>
            </a:r>
            <a:br>
              <a:rPr lang="en-US" sz="1800" dirty="0">
                <a:effectLst/>
                <a:latin typeface="Calibri" panose="020F0502020204030204" pitchFamily="34" charset="0"/>
                <a:ea typeface="Aptos" panose="020B0004020202020204" pitchFamily="34" charset="0"/>
              </a:rPr>
            </a:br>
            <a:br>
              <a:rPr lang="en-US" sz="1800" dirty="0">
                <a:effectLst/>
                <a:latin typeface="Calibri" panose="020F0502020204030204" pitchFamily="34" charset="0"/>
                <a:ea typeface="Aptos" panose="020B0004020202020204" pitchFamily="34" charset="0"/>
              </a:rPr>
            </a:br>
            <a:r>
              <a:rPr lang="en-US" sz="1800" dirty="0">
                <a:effectLst/>
                <a:latin typeface="Calibri" panose="020F0502020204030204" pitchFamily="34" charset="0"/>
                <a:ea typeface="Aptos" panose="020B0004020202020204" pitchFamily="34" charset="0"/>
              </a:rPr>
              <a:t>Feel free to reach out, if you have any </a:t>
            </a:r>
            <a:r>
              <a:rPr lang="en-US" sz="1800">
                <a:effectLst/>
                <a:latin typeface="Calibri" panose="020F0502020204030204" pitchFamily="34" charset="0"/>
                <a:ea typeface="Aptos" panose="020B0004020202020204" pitchFamily="34" charset="0"/>
              </a:rPr>
              <a:t>questions.</a:t>
            </a:r>
            <a:endParaRPr lang="en-US" sz="1800" dirty="0">
              <a:effectLst/>
              <a:latin typeface="Calibri" panose="020F0502020204030204" pitchFamily="34" charset="0"/>
              <a:ea typeface="Aptos" panose="020B0004020202020204" pitchFamily="34" charset="0"/>
            </a:endParaRPr>
          </a:p>
          <a:p>
            <a:pPr marL="0" marR="0">
              <a:spcBef>
                <a:spcPts val="0"/>
              </a:spcBef>
              <a:spcAft>
                <a:spcPts val="0"/>
              </a:spcAft>
            </a:pPr>
            <a:r>
              <a:rPr lang="en-US" sz="1800" dirty="0" err="1">
                <a:effectLst/>
                <a:latin typeface="Calibri" panose="020F0502020204030204" pitchFamily="34" charset="0"/>
                <a:ea typeface="Aptos" panose="020B0004020202020204" pitchFamily="34" charset="0"/>
              </a:rPr>
              <a:t>Jyh</a:t>
            </a:r>
            <a:r>
              <a:rPr lang="en-US" sz="1800" dirty="0">
                <a:effectLst/>
                <a:latin typeface="Calibri" panose="020F0502020204030204" pitchFamily="34" charset="0"/>
                <a:ea typeface="Aptos" panose="020B0004020202020204" pitchFamily="34" charset="0"/>
              </a:rPr>
              <a:t>-haw Yeh</a:t>
            </a:r>
          </a:p>
          <a:p>
            <a:pPr marL="0" marR="0">
              <a:spcBef>
                <a:spcPts val="0"/>
              </a:spcBef>
              <a:spcAft>
                <a:spcPts val="0"/>
              </a:spcAft>
            </a:pPr>
            <a:r>
              <a:rPr lang="en-US" sz="1800" dirty="0">
                <a:effectLst/>
                <a:latin typeface="Calibri" panose="020F0502020204030204" pitchFamily="34" charset="0"/>
                <a:ea typeface="Aptos" panose="020B0004020202020204" pitchFamily="34" charset="0"/>
              </a:rPr>
              <a:t>Associate Professor</a:t>
            </a:r>
          </a:p>
          <a:p>
            <a:pPr marL="0" marR="0">
              <a:spcBef>
                <a:spcPts val="0"/>
              </a:spcBef>
              <a:spcAft>
                <a:spcPts val="0"/>
              </a:spcAft>
            </a:pPr>
            <a:r>
              <a:rPr lang="en-US" sz="1800" dirty="0">
                <a:effectLst/>
                <a:latin typeface="Calibri" panose="020F0502020204030204" pitchFamily="34" charset="0"/>
                <a:ea typeface="Aptos" panose="020B0004020202020204" pitchFamily="34" charset="0"/>
              </a:rPr>
              <a:t>Co-director of MS Cybersecurity</a:t>
            </a:r>
          </a:p>
          <a:p>
            <a:pPr marL="0" marR="0">
              <a:spcBef>
                <a:spcPts val="0"/>
              </a:spcBef>
              <a:spcAft>
                <a:spcPts val="0"/>
              </a:spcAft>
            </a:pPr>
            <a:r>
              <a:rPr lang="en-US" sz="1800" dirty="0">
                <a:effectLst/>
                <a:latin typeface="Calibri" panose="020F0502020204030204" pitchFamily="34" charset="0"/>
                <a:ea typeface="Aptos" panose="020B0004020202020204" pitchFamily="34" charset="0"/>
              </a:rPr>
              <a:t>Program Director of </a:t>
            </a:r>
            <a:r>
              <a:rPr lang="en-US" sz="1800" dirty="0" err="1">
                <a:effectLst/>
                <a:latin typeface="Calibri" panose="020F0502020204030204" pitchFamily="34" charset="0"/>
                <a:ea typeface="Aptos" panose="020B0004020202020204" pitchFamily="34" charset="0"/>
              </a:rPr>
              <a:t>GenCyber</a:t>
            </a:r>
            <a:r>
              <a:rPr lang="en-US" sz="1800" dirty="0">
                <a:effectLst/>
                <a:latin typeface="Calibri" panose="020F0502020204030204" pitchFamily="34" charset="0"/>
                <a:ea typeface="Aptos" panose="020B0004020202020204" pitchFamily="34" charset="0"/>
              </a:rPr>
              <a:t> Teacher Camp</a:t>
            </a:r>
          </a:p>
          <a:p>
            <a:pPr marL="0" marR="0">
              <a:spcBef>
                <a:spcPts val="0"/>
              </a:spcBef>
              <a:spcAft>
                <a:spcPts val="0"/>
              </a:spcAft>
            </a:pPr>
            <a:r>
              <a:rPr lang="en-US" sz="1800" dirty="0">
                <a:effectLst/>
                <a:latin typeface="Calibri" panose="020F0502020204030204" pitchFamily="34" charset="0"/>
                <a:ea typeface="Aptos" panose="020B0004020202020204" pitchFamily="34" charset="0"/>
              </a:rPr>
              <a:t>Point of Contact for NACE-C, </a:t>
            </a:r>
            <a:r>
              <a:rPr lang="en-US" sz="1800" dirty="0" err="1">
                <a:effectLst/>
                <a:latin typeface="Calibri" panose="020F0502020204030204" pitchFamily="34" charset="0"/>
                <a:ea typeface="Aptos" panose="020B0004020202020204" pitchFamily="34" charset="0"/>
              </a:rPr>
              <a:t>PoS</a:t>
            </a:r>
            <a:r>
              <a:rPr lang="en-US" sz="1800" dirty="0">
                <a:effectLst/>
                <a:latin typeface="Calibri" panose="020F0502020204030204" pitchFamily="34" charset="0"/>
                <a:ea typeface="Aptos" panose="020B0004020202020204" pitchFamily="34" charset="0"/>
              </a:rPr>
              <a:t> and DoD </a:t>
            </a:r>
            <a:r>
              <a:rPr lang="en-US" sz="1800" dirty="0" err="1">
                <a:effectLst/>
                <a:latin typeface="Calibri" panose="020F0502020204030204" pitchFamily="34" charset="0"/>
                <a:ea typeface="Aptos" panose="020B0004020202020204" pitchFamily="34" charset="0"/>
              </a:rPr>
              <a:t>CySP</a:t>
            </a:r>
            <a:r>
              <a:rPr lang="en-US" sz="1800" dirty="0">
                <a:effectLst/>
                <a:latin typeface="Calibri" panose="020F0502020204030204" pitchFamily="34" charset="0"/>
                <a:ea typeface="Aptos" panose="020B0004020202020204" pitchFamily="34" charset="0"/>
              </a:rPr>
              <a:t> at BSU</a:t>
            </a:r>
          </a:p>
          <a:p>
            <a:pPr marL="0" marR="0">
              <a:spcBef>
                <a:spcPts val="0"/>
              </a:spcBef>
              <a:spcAft>
                <a:spcPts val="0"/>
              </a:spcAft>
            </a:pPr>
            <a:r>
              <a:rPr lang="en-US" sz="1800" dirty="0">
                <a:effectLst/>
                <a:latin typeface="Calibri" panose="020F0502020204030204" pitchFamily="34" charset="0"/>
                <a:ea typeface="Aptos" panose="020B0004020202020204" pitchFamily="34" charset="0"/>
              </a:rPr>
              <a:t>Computer Science, Boise State University</a:t>
            </a:r>
          </a:p>
        </p:txBody>
      </p:sp>
    </p:spTree>
    <p:extLst>
      <p:ext uri="{BB962C8B-B14F-4D97-AF65-F5344CB8AC3E}">
        <p14:creationId xmlns:p14="http://schemas.microsoft.com/office/powerpoint/2010/main" val="395681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3509-15F7-88C6-5C74-E9B8FB912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B59D5-7C95-CA6B-646C-16580A6A88D0}"/>
              </a:ext>
            </a:extLst>
          </p:cNvPr>
          <p:cNvSpPr>
            <a:spLocks noGrp="1"/>
          </p:cNvSpPr>
          <p:nvPr>
            <p:ph type="title"/>
          </p:nvPr>
        </p:nvSpPr>
        <p:spPr>
          <a:xfrm>
            <a:off x="259396" y="519457"/>
            <a:ext cx="3834190" cy="2044633"/>
          </a:xfrm>
        </p:spPr>
        <p:txBody>
          <a:bodyPr>
            <a:normAutofit/>
          </a:bodyPr>
          <a:lstStyle/>
          <a:p>
            <a:r>
              <a:rPr lang="en-US" dirty="0"/>
              <a:t>University Forums</a:t>
            </a:r>
          </a:p>
        </p:txBody>
      </p:sp>
      <p:sp>
        <p:nvSpPr>
          <p:cNvPr id="3" name="Footer Placeholder 2">
            <a:extLst>
              <a:ext uri="{FF2B5EF4-FFF2-40B4-BE49-F238E27FC236}">
                <a16:creationId xmlns:a16="http://schemas.microsoft.com/office/drawing/2014/main" id="{9C88C0F7-513B-32A9-0B9D-44CC4B101CB6}"/>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9B602949-925B-9CAF-1AE8-F22F0E99A0DF}"/>
              </a:ext>
            </a:extLst>
          </p:cNvPr>
          <p:cNvSpPr>
            <a:spLocks noGrp="1"/>
          </p:cNvSpPr>
          <p:nvPr>
            <p:ph type="sldNum" sz="quarter" idx="12"/>
          </p:nvPr>
        </p:nvSpPr>
        <p:spPr/>
        <p:txBody>
          <a:bodyPr>
            <a:normAutofit lnSpcReduction="10000"/>
          </a:bodyPr>
          <a:lstStyle/>
          <a:p>
            <a:fld id="{E668C778-7C06-473C-AEEC-EEA638544F6E}" type="slidenum">
              <a:rPr lang="en-US" smtClean="0"/>
              <a:t>16</a:t>
            </a:fld>
            <a:endParaRPr lang="en-US"/>
          </a:p>
        </p:txBody>
      </p:sp>
      <p:pic>
        <p:nvPicPr>
          <p:cNvPr id="10" name="Picture 9">
            <a:extLst>
              <a:ext uri="{FF2B5EF4-FFF2-40B4-BE49-F238E27FC236}">
                <a16:creationId xmlns:a16="http://schemas.microsoft.com/office/drawing/2014/main" id="{1BFDC802-C7A5-836D-878A-01F87DA8F885}"/>
              </a:ext>
            </a:extLst>
          </p:cNvPr>
          <p:cNvPicPr>
            <a:picLocks noChangeAspect="1"/>
          </p:cNvPicPr>
          <p:nvPr/>
        </p:nvPicPr>
        <p:blipFill>
          <a:blip r:embed="rId3"/>
          <a:stretch>
            <a:fillRect/>
          </a:stretch>
        </p:blipFill>
        <p:spPr>
          <a:xfrm>
            <a:off x="5181589" y="0"/>
            <a:ext cx="5297886" cy="6858000"/>
          </a:xfrm>
          <a:prstGeom prst="rect">
            <a:avLst/>
          </a:prstGeom>
        </p:spPr>
      </p:pic>
    </p:spTree>
    <p:extLst>
      <p:ext uri="{BB962C8B-B14F-4D97-AF65-F5344CB8AC3E}">
        <p14:creationId xmlns:p14="http://schemas.microsoft.com/office/powerpoint/2010/main" val="2886493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259396" y="519458"/>
            <a:ext cx="5937218" cy="474954"/>
          </a:xfrm>
        </p:spPr>
        <p:txBody>
          <a:bodyPr>
            <a:normAutofit fontScale="90000"/>
          </a:bodyPr>
          <a:lstStyle/>
          <a:p>
            <a:r>
              <a:rPr lang="en-US" dirty="0"/>
              <a:t>Department Forums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17</a:t>
            </a:fld>
            <a:endParaRPr lang="en-US"/>
          </a:p>
        </p:txBody>
      </p:sp>
      <p:sp>
        <p:nvSpPr>
          <p:cNvPr id="6" name="TextBox 5">
            <a:extLst>
              <a:ext uri="{FF2B5EF4-FFF2-40B4-BE49-F238E27FC236}">
                <a16:creationId xmlns:a16="http://schemas.microsoft.com/office/drawing/2014/main" id="{4B3C4027-44CC-E0DC-1832-B3430C9F78A2}"/>
              </a:ext>
            </a:extLst>
          </p:cNvPr>
          <p:cNvSpPr txBox="1"/>
          <p:nvPr/>
        </p:nvSpPr>
        <p:spPr>
          <a:xfrm>
            <a:off x="127420" y="1339683"/>
            <a:ext cx="4511531" cy="2062103"/>
          </a:xfrm>
          <a:prstGeom prst="rect">
            <a:avLst/>
          </a:prstGeom>
          <a:noFill/>
        </p:spPr>
        <p:txBody>
          <a:bodyPr wrap="square" rtlCol="0">
            <a:spAutoFit/>
          </a:bodyPr>
          <a:lstStyle/>
          <a:p>
            <a:r>
              <a:rPr lang="en-US" sz="2800" dirty="0">
                <a:latin typeface="Calibri" panose="020F0502020204030204" pitchFamily="34" charset="0"/>
                <a:ea typeface="Calibri" panose="020F0502020204030204" pitchFamily="34" charset="0"/>
              </a:rPr>
              <a:t>	</a:t>
            </a:r>
          </a:p>
          <a:p>
            <a:pPr marL="914400" lvl="1" indent="-457200">
              <a:buFont typeface="Arial" panose="020B0604020202020204" pitchFamily="34" charset="0"/>
              <a:buChar char="•"/>
            </a:pPr>
            <a:endParaRPr lang="en-US" sz="2800" dirty="0">
              <a:latin typeface="Calibri" panose="020F0502020204030204" pitchFamily="34" charset="0"/>
              <a:ea typeface="Calibri" panose="020F0502020204030204" pitchFamily="34" charset="0"/>
            </a:endParaRPr>
          </a:p>
          <a:p>
            <a:r>
              <a:rPr lang="en-US" sz="3600" dirty="0">
                <a:latin typeface="Calibri" panose="020F0502020204030204" pitchFamily="34" charset="0"/>
                <a:ea typeface="Calibri" panose="020F0502020204030204" pitchFamily="34" charset="0"/>
              </a:rPr>
              <a:t>Thursday, April 4</a:t>
            </a:r>
            <a:r>
              <a:rPr lang="en-US" sz="3600" baseline="30000" dirty="0">
                <a:latin typeface="Calibri" panose="020F0502020204030204" pitchFamily="34" charset="0"/>
                <a:ea typeface="Calibri" panose="020F0502020204030204" pitchFamily="34" charset="0"/>
              </a:rPr>
              <a:t>th</a:t>
            </a:r>
            <a:r>
              <a:rPr lang="en-US" sz="3600" dirty="0">
                <a:latin typeface="Calibri" panose="020F0502020204030204" pitchFamily="34" charset="0"/>
                <a:ea typeface="Calibri" panose="020F0502020204030204" pitchFamily="34" charset="0"/>
              </a:rPr>
              <a:t> – Dustin Hill from Disney </a:t>
            </a:r>
          </a:p>
        </p:txBody>
      </p:sp>
      <p:pic>
        <p:nvPicPr>
          <p:cNvPr id="11" name="Picture 10" descr="A poster of a movie&#10;&#10;Description automatically generated">
            <a:extLst>
              <a:ext uri="{FF2B5EF4-FFF2-40B4-BE49-F238E27FC236}">
                <a16:creationId xmlns:a16="http://schemas.microsoft.com/office/drawing/2014/main" id="{6F2C9A90-2A18-9250-AF8D-BC2E81EE4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5297805" cy="6858000"/>
          </a:xfrm>
          <a:prstGeom prst="rect">
            <a:avLst/>
          </a:prstGeom>
        </p:spPr>
      </p:pic>
    </p:spTree>
    <p:extLst>
      <p:ext uri="{BB962C8B-B14F-4D97-AF65-F5344CB8AC3E}">
        <p14:creationId xmlns:p14="http://schemas.microsoft.com/office/powerpoint/2010/main" val="896592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F4AC4-C5A2-6B4D-FD6E-89EAA6922C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2082C-7F4D-B0A3-8066-D8C24ADFCA5F}"/>
              </a:ext>
            </a:extLst>
          </p:cNvPr>
          <p:cNvSpPr>
            <a:spLocks noGrp="1"/>
          </p:cNvSpPr>
          <p:nvPr>
            <p:ph type="title"/>
          </p:nvPr>
        </p:nvSpPr>
        <p:spPr>
          <a:xfrm>
            <a:off x="259396" y="519458"/>
            <a:ext cx="7692802" cy="474954"/>
          </a:xfrm>
        </p:spPr>
        <p:txBody>
          <a:bodyPr>
            <a:normAutofit fontScale="90000"/>
          </a:bodyPr>
          <a:lstStyle/>
          <a:p>
            <a:r>
              <a:rPr lang="en-US" dirty="0"/>
              <a:t>BYU Idaho Activities - March</a:t>
            </a:r>
          </a:p>
        </p:txBody>
      </p:sp>
      <p:sp>
        <p:nvSpPr>
          <p:cNvPr id="3" name="Footer Placeholder 2">
            <a:extLst>
              <a:ext uri="{FF2B5EF4-FFF2-40B4-BE49-F238E27FC236}">
                <a16:creationId xmlns:a16="http://schemas.microsoft.com/office/drawing/2014/main" id="{951F6022-C5D6-CB29-1768-A40DB97A3551}"/>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BAB8998A-99BC-DE3B-0903-CF8BC97951F1}"/>
              </a:ext>
            </a:extLst>
          </p:cNvPr>
          <p:cNvSpPr>
            <a:spLocks noGrp="1"/>
          </p:cNvSpPr>
          <p:nvPr>
            <p:ph type="sldNum" sz="quarter" idx="12"/>
          </p:nvPr>
        </p:nvSpPr>
        <p:spPr/>
        <p:txBody>
          <a:bodyPr>
            <a:normAutofit lnSpcReduction="10000"/>
          </a:bodyPr>
          <a:lstStyle/>
          <a:p>
            <a:fld id="{E668C778-7C06-473C-AEEC-EEA638544F6E}" type="slidenum">
              <a:rPr lang="en-US" smtClean="0"/>
              <a:t>18</a:t>
            </a:fld>
            <a:endParaRPr lang="en-US"/>
          </a:p>
        </p:txBody>
      </p:sp>
      <p:pic>
        <p:nvPicPr>
          <p:cNvPr id="7" name="Picture 6">
            <a:extLst>
              <a:ext uri="{FF2B5EF4-FFF2-40B4-BE49-F238E27FC236}">
                <a16:creationId xmlns:a16="http://schemas.microsoft.com/office/drawing/2014/main" id="{B687022D-AE93-219B-53B7-6EBAA134DEDA}"/>
              </a:ext>
            </a:extLst>
          </p:cNvPr>
          <p:cNvPicPr>
            <a:picLocks noChangeAspect="1"/>
          </p:cNvPicPr>
          <p:nvPr/>
        </p:nvPicPr>
        <p:blipFill>
          <a:blip r:embed="rId3"/>
          <a:stretch>
            <a:fillRect/>
          </a:stretch>
        </p:blipFill>
        <p:spPr>
          <a:xfrm>
            <a:off x="259396" y="1323975"/>
            <a:ext cx="10562988" cy="4848225"/>
          </a:xfrm>
          <a:prstGeom prst="rect">
            <a:avLst/>
          </a:prstGeom>
        </p:spPr>
      </p:pic>
    </p:spTree>
    <p:extLst>
      <p:ext uri="{BB962C8B-B14F-4D97-AF65-F5344CB8AC3E}">
        <p14:creationId xmlns:p14="http://schemas.microsoft.com/office/powerpoint/2010/main" val="1501745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5CD0B-150C-2509-CD77-411ECC7E03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9DAB75-85B9-E7BB-BAE2-8356A9667A4A}"/>
              </a:ext>
            </a:extLst>
          </p:cNvPr>
          <p:cNvSpPr>
            <a:spLocks noGrp="1"/>
          </p:cNvSpPr>
          <p:nvPr>
            <p:ph type="title"/>
          </p:nvPr>
        </p:nvSpPr>
        <p:spPr>
          <a:xfrm>
            <a:off x="259396" y="519458"/>
            <a:ext cx="3351070" cy="1167940"/>
          </a:xfrm>
        </p:spPr>
        <p:txBody>
          <a:bodyPr>
            <a:normAutofit fontScale="90000"/>
          </a:bodyPr>
          <a:lstStyle/>
          <a:p>
            <a:r>
              <a:rPr lang="en-US" dirty="0"/>
              <a:t>BYU Idaho Activities - March</a:t>
            </a:r>
          </a:p>
        </p:txBody>
      </p:sp>
      <p:sp>
        <p:nvSpPr>
          <p:cNvPr id="3" name="Footer Placeholder 2">
            <a:extLst>
              <a:ext uri="{FF2B5EF4-FFF2-40B4-BE49-F238E27FC236}">
                <a16:creationId xmlns:a16="http://schemas.microsoft.com/office/drawing/2014/main" id="{2B230D65-6DEF-0C38-F0BA-DBBAC25E6EB0}"/>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492B4D34-2133-8E3C-7D64-AAFFACD2C2B4}"/>
              </a:ext>
            </a:extLst>
          </p:cNvPr>
          <p:cNvSpPr>
            <a:spLocks noGrp="1"/>
          </p:cNvSpPr>
          <p:nvPr>
            <p:ph type="sldNum" sz="quarter" idx="12"/>
          </p:nvPr>
        </p:nvSpPr>
        <p:spPr/>
        <p:txBody>
          <a:bodyPr>
            <a:normAutofit lnSpcReduction="10000"/>
          </a:bodyPr>
          <a:lstStyle/>
          <a:p>
            <a:fld id="{E668C778-7C06-473C-AEEC-EEA638544F6E}" type="slidenum">
              <a:rPr lang="en-US" smtClean="0"/>
              <a:t>19</a:t>
            </a:fld>
            <a:endParaRPr lang="en-US"/>
          </a:p>
        </p:txBody>
      </p:sp>
      <p:pic>
        <p:nvPicPr>
          <p:cNvPr id="7" name="Picture 6">
            <a:extLst>
              <a:ext uri="{FF2B5EF4-FFF2-40B4-BE49-F238E27FC236}">
                <a16:creationId xmlns:a16="http://schemas.microsoft.com/office/drawing/2014/main" id="{FD89571B-68AE-9DD1-089F-EDF97F4D44E9}"/>
              </a:ext>
            </a:extLst>
          </p:cNvPr>
          <p:cNvPicPr>
            <a:picLocks noChangeAspect="1"/>
          </p:cNvPicPr>
          <p:nvPr/>
        </p:nvPicPr>
        <p:blipFill>
          <a:blip r:embed="rId3"/>
          <a:stretch>
            <a:fillRect/>
          </a:stretch>
        </p:blipFill>
        <p:spPr>
          <a:xfrm>
            <a:off x="3610466" y="0"/>
            <a:ext cx="6506699" cy="6858000"/>
          </a:xfrm>
          <a:prstGeom prst="rect">
            <a:avLst/>
          </a:prstGeom>
        </p:spPr>
      </p:pic>
    </p:spTree>
    <p:extLst>
      <p:ext uri="{BB962C8B-B14F-4D97-AF65-F5344CB8AC3E}">
        <p14:creationId xmlns:p14="http://schemas.microsoft.com/office/powerpoint/2010/main" val="3700185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AF1A3-555D-A668-1D92-53686F70E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569AF-D456-84AA-FAF0-88E067B7B2B9}"/>
              </a:ext>
            </a:extLst>
          </p:cNvPr>
          <p:cNvSpPr>
            <a:spLocks noGrp="1"/>
          </p:cNvSpPr>
          <p:nvPr>
            <p:ph type="ctrTitle"/>
          </p:nvPr>
        </p:nvSpPr>
        <p:spPr>
          <a:xfrm>
            <a:off x="3693966" y="92075"/>
            <a:ext cx="8439613" cy="1197145"/>
          </a:xfrm>
        </p:spPr>
        <p:txBody>
          <a:bodyPr>
            <a:normAutofit/>
          </a:bodyPr>
          <a:lstStyle/>
          <a:p>
            <a:pPr algn="ctr"/>
            <a:r>
              <a:rPr lang="en-US"/>
              <a:t>Happy PI </a:t>
            </a:r>
            <a:r>
              <a:rPr lang="en-US" dirty="0"/>
              <a:t>Day</a:t>
            </a:r>
          </a:p>
        </p:txBody>
      </p:sp>
      <p:sp>
        <p:nvSpPr>
          <p:cNvPr id="5" name="Footer Placeholder 4">
            <a:extLst>
              <a:ext uri="{FF2B5EF4-FFF2-40B4-BE49-F238E27FC236}">
                <a16:creationId xmlns:a16="http://schemas.microsoft.com/office/drawing/2014/main" id="{3633DD9F-ADFA-1E1D-8F5A-BE6D8D1B4AF5}"/>
              </a:ext>
            </a:extLst>
          </p:cNvPr>
          <p:cNvSpPr>
            <a:spLocks noGrp="1"/>
          </p:cNvSpPr>
          <p:nvPr>
            <p:ph type="ftr" sz="quarter" idx="11"/>
          </p:nvPr>
        </p:nvSpPr>
        <p:spPr>
          <a:xfrm>
            <a:off x="1520824" y="5410201"/>
            <a:ext cx="5124886" cy="365125"/>
          </a:xfrm>
        </p:spPr>
        <p:txBody>
          <a:bodyPr>
            <a:normAutofit/>
          </a:bodyPr>
          <a:lstStyle/>
          <a:p>
            <a:pPr>
              <a:spcAft>
                <a:spcPts val="600"/>
              </a:spcAft>
            </a:pPr>
            <a:r>
              <a:rPr lang="en-US">
                <a:solidFill>
                  <a:schemeClr val="tx1"/>
                </a:solidFill>
              </a:rPr>
              <a:t>BYU-Idaho, CSEE Department, Fall 2022</a:t>
            </a:r>
          </a:p>
        </p:txBody>
      </p:sp>
      <p:sp>
        <p:nvSpPr>
          <p:cNvPr id="6" name="Slide Number Placeholder 5">
            <a:extLst>
              <a:ext uri="{FF2B5EF4-FFF2-40B4-BE49-F238E27FC236}">
                <a16:creationId xmlns:a16="http://schemas.microsoft.com/office/drawing/2014/main" id="{33CFBF55-E523-F116-90E3-C558F7E6F108}"/>
              </a:ext>
            </a:extLst>
          </p:cNvPr>
          <p:cNvSpPr>
            <a:spLocks noGrp="1"/>
          </p:cNvSpPr>
          <p:nvPr>
            <p:ph type="sldNum" sz="quarter" idx="12"/>
          </p:nvPr>
        </p:nvSpPr>
        <p:spPr/>
        <p:txBody>
          <a:bodyPr>
            <a:normAutofit fontScale="92500" lnSpcReduction="10000"/>
          </a:bodyPr>
          <a:lstStyle/>
          <a:p>
            <a:pPr>
              <a:spcAft>
                <a:spcPts val="600"/>
              </a:spcAft>
            </a:pPr>
            <a:fld id="{E668C778-7C06-473C-AEEC-EEA638544F6E}" type="slidenum">
              <a:rPr lang="en-US" smtClean="0">
                <a:solidFill>
                  <a:schemeClr val="tx1"/>
                </a:solidFill>
              </a:rPr>
              <a:pPr>
                <a:spcAft>
                  <a:spcPts val="600"/>
                </a:spcAft>
              </a:pPr>
              <a:t>2</a:t>
            </a:fld>
            <a:endParaRPr lang="en-US">
              <a:solidFill>
                <a:schemeClr val="tx1"/>
              </a:solidFill>
            </a:endParaRPr>
          </a:p>
        </p:txBody>
      </p:sp>
      <p:pic>
        <p:nvPicPr>
          <p:cNvPr id="9" name="Picture 8" descr="A white sign with black text on it&#10;&#10;Description automatically generated">
            <a:extLst>
              <a:ext uri="{FF2B5EF4-FFF2-40B4-BE49-F238E27FC236}">
                <a16:creationId xmlns:a16="http://schemas.microsoft.com/office/drawing/2014/main" id="{E647BE22-EF14-8C8A-1FF1-A3B3BB6FEA8A}"/>
              </a:ext>
            </a:extLst>
          </p:cNvPr>
          <p:cNvPicPr>
            <a:picLocks noChangeAspect="1"/>
          </p:cNvPicPr>
          <p:nvPr/>
        </p:nvPicPr>
        <p:blipFill rotWithShape="1">
          <a:blip r:embed="rId3">
            <a:extLst>
              <a:ext uri="{28A0092B-C50C-407E-A947-70E740481C1C}">
                <a14:useLocalDpi xmlns:a14="http://schemas.microsoft.com/office/drawing/2010/main" val="0"/>
              </a:ext>
            </a:extLst>
          </a:blip>
          <a:srcRect t="20262" b="17753"/>
          <a:stretch/>
        </p:blipFill>
        <p:spPr>
          <a:xfrm>
            <a:off x="451739" y="969623"/>
            <a:ext cx="4695614" cy="5982853"/>
          </a:xfrm>
          <a:prstGeom prst="rect">
            <a:avLst/>
          </a:prstGeom>
        </p:spPr>
      </p:pic>
      <p:pic>
        <p:nvPicPr>
          <p:cNvPr id="1026" name="Picture 2" descr="Image result for pie day">
            <a:extLst>
              <a:ext uri="{FF2B5EF4-FFF2-40B4-BE49-F238E27FC236}">
                <a16:creationId xmlns:a16="http://schemas.microsoft.com/office/drawing/2014/main" id="{0E9470A9-48ED-0328-C4EB-23418AD58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4175" y="1200150"/>
            <a:ext cx="30194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ie day">
            <a:extLst>
              <a:ext uri="{FF2B5EF4-FFF2-40B4-BE49-F238E27FC236}">
                <a16:creationId xmlns:a16="http://schemas.microsoft.com/office/drawing/2014/main" id="{021A1CF8-5DC9-DD52-DAD2-66002D946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1321" y="4546770"/>
            <a:ext cx="3112279" cy="2090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4 Pi Day-Nulm - ange maureen">
            <a:extLst>
              <a:ext uri="{FF2B5EF4-FFF2-40B4-BE49-F238E27FC236}">
                <a16:creationId xmlns:a16="http://schemas.microsoft.com/office/drawing/2014/main" id="{209BDA99-F377-E782-78A0-937B974A7E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624" y="2027287"/>
            <a:ext cx="3019425" cy="3185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935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187D4-6888-65BE-8A24-C1F288745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63D68D-3CC9-1260-FFD1-9912D23BC819}"/>
              </a:ext>
            </a:extLst>
          </p:cNvPr>
          <p:cNvSpPr>
            <a:spLocks noGrp="1"/>
          </p:cNvSpPr>
          <p:nvPr>
            <p:ph type="title"/>
          </p:nvPr>
        </p:nvSpPr>
        <p:spPr>
          <a:xfrm>
            <a:off x="259396" y="519457"/>
            <a:ext cx="3351070" cy="1918941"/>
          </a:xfrm>
        </p:spPr>
        <p:txBody>
          <a:bodyPr>
            <a:normAutofit/>
          </a:bodyPr>
          <a:lstStyle/>
          <a:p>
            <a:r>
              <a:rPr lang="en-US" dirty="0"/>
              <a:t>BYU Idaho Activities - March</a:t>
            </a:r>
          </a:p>
        </p:txBody>
      </p:sp>
      <p:sp>
        <p:nvSpPr>
          <p:cNvPr id="3" name="Footer Placeholder 2">
            <a:extLst>
              <a:ext uri="{FF2B5EF4-FFF2-40B4-BE49-F238E27FC236}">
                <a16:creationId xmlns:a16="http://schemas.microsoft.com/office/drawing/2014/main" id="{8D282D51-2238-55ED-F9BD-1524AE768EAA}"/>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EA3B393D-44F0-2CC9-FF43-CDA22362FEB8}"/>
              </a:ext>
            </a:extLst>
          </p:cNvPr>
          <p:cNvSpPr>
            <a:spLocks noGrp="1"/>
          </p:cNvSpPr>
          <p:nvPr>
            <p:ph type="sldNum" sz="quarter" idx="12"/>
          </p:nvPr>
        </p:nvSpPr>
        <p:spPr/>
        <p:txBody>
          <a:bodyPr>
            <a:normAutofit lnSpcReduction="10000"/>
          </a:bodyPr>
          <a:lstStyle/>
          <a:p>
            <a:fld id="{E668C778-7C06-473C-AEEC-EEA638544F6E}" type="slidenum">
              <a:rPr lang="en-US" smtClean="0"/>
              <a:t>20</a:t>
            </a:fld>
            <a:endParaRPr lang="en-US"/>
          </a:p>
        </p:txBody>
      </p:sp>
      <p:pic>
        <p:nvPicPr>
          <p:cNvPr id="7" name="Picture 6">
            <a:extLst>
              <a:ext uri="{FF2B5EF4-FFF2-40B4-BE49-F238E27FC236}">
                <a16:creationId xmlns:a16="http://schemas.microsoft.com/office/drawing/2014/main" id="{12218F4F-FF36-8026-F235-8B3126B4B8A5}"/>
              </a:ext>
            </a:extLst>
          </p:cNvPr>
          <p:cNvPicPr>
            <a:picLocks noChangeAspect="1"/>
          </p:cNvPicPr>
          <p:nvPr/>
        </p:nvPicPr>
        <p:blipFill>
          <a:blip r:embed="rId3"/>
          <a:stretch>
            <a:fillRect/>
          </a:stretch>
        </p:blipFill>
        <p:spPr>
          <a:xfrm>
            <a:off x="3086093" y="0"/>
            <a:ext cx="8588354" cy="6858000"/>
          </a:xfrm>
          <a:prstGeom prst="rect">
            <a:avLst/>
          </a:prstGeom>
        </p:spPr>
      </p:pic>
    </p:spTree>
    <p:extLst>
      <p:ext uri="{BB962C8B-B14F-4D97-AF65-F5344CB8AC3E}">
        <p14:creationId xmlns:p14="http://schemas.microsoft.com/office/powerpoint/2010/main" val="1673600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6652720" y="1084690"/>
            <a:ext cx="4792624" cy="576845"/>
          </a:xfrm>
        </p:spPr>
        <p:txBody>
          <a:bodyPr>
            <a:normAutofit fontScale="90000"/>
          </a:bodyPr>
          <a:lstStyle/>
          <a:p>
            <a:r>
              <a:rPr lang="en-US" dirty="0"/>
              <a:t>University Help Resources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21</a:t>
            </a:fld>
            <a:endParaRPr lang="en-US"/>
          </a:p>
        </p:txBody>
      </p:sp>
      <p:sp>
        <p:nvSpPr>
          <p:cNvPr id="4" name="TextBox 3">
            <a:extLst>
              <a:ext uri="{FF2B5EF4-FFF2-40B4-BE49-F238E27FC236}">
                <a16:creationId xmlns:a16="http://schemas.microsoft.com/office/drawing/2014/main" id="{D13AA6B1-B32E-8A70-2B72-ED8D54DDAFED}"/>
              </a:ext>
            </a:extLst>
          </p:cNvPr>
          <p:cNvSpPr txBox="1"/>
          <p:nvPr/>
        </p:nvSpPr>
        <p:spPr>
          <a:xfrm>
            <a:off x="1261872" y="2026157"/>
            <a:ext cx="969264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4B3C4027-44CC-E0DC-1832-B3430C9F78A2}"/>
              </a:ext>
            </a:extLst>
          </p:cNvPr>
          <p:cNvSpPr txBox="1"/>
          <p:nvPr/>
        </p:nvSpPr>
        <p:spPr>
          <a:xfrm>
            <a:off x="487805" y="0"/>
            <a:ext cx="9439079" cy="6740307"/>
          </a:xfrm>
          <a:prstGeom prst="rect">
            <a:avLst/>
          </a:prstGeom>
          <a:noFill/>
        </p:spPr>
        <p:txBody>
          <a:bodyPr wrap="square" rtlCol="0">
            <a:spAutoFit/>
          </a:bodyPr>
          <a:lstStyle/>
          <a:p>
            <a:pPr marL="742950" lvl="1" indent="-285750">
              <a:buFont typeface="Arial" panose="020B0604020202020204" pitchFamily="34" charset="0"/>
              <a:buChar char="•"/>
            </a:pPr>
            <a:r>
              <a:rPr lang="en-US" dirty="0">
                <a:hlinkClick r:id="rId3"/>
              </a:rPr>
              <a:t>Dean of Students Office (byui.edu)</a:t>
            </a:r>
            <a:endParaRPr lang="en-US" dirty="0"/>
          </a:p>
          <a:p>
            <a:pPr marL="1200150" lvl="2" indent="-285750">
              <a:buFont typeface="Arial" panose="020B0604020202020204" pitchFamily="34" charset="0"/>
              <a:buChar char="•"/>
            </a:pPr>
            <a:r>
              <a:rPr lang="en-US" dirty="0"/>
              <a:t>Kimball 290</a:t>
            </a:r>
          </a:p>
          <a:p>
            <a:pPr marL="1200150" lvl="2" indent="-285750">
              <a:buFont typeface="Arial" panose="020B0604020202020204" pitchFamily="34" charset="0"/>
              <a:buChar char="•"/>
            </a:pPr>
            <a:r>
              <a:rPr lang="en-US" dirty="0"/>
              <a:t>208-496-9200</a:t>
            </a:r>
            <a:endParaRPr lang="en-US" dirty="0">
              <a:hlinkClick r:id="" action="ppaction://noaction"/>
            </a:endParaRPr>
          </a:p>
          <a:p>
            <a:pPr marL="742950" lvl="1" indent="-285750">
              <a:buFont typeface="Arial" panose="020B0604020202020204" pitchFamily="34" charset="0"/>
              <a:buChar char="•"/>
            </a:pPr>
            <a:r>
              <a:rPr lang="en-US" dirty="0">
                <a:hlinkClick r:id="" action="ppaction://noaction"/>
              </a:rPr>
              <a:t>BYU-Idaho Counseling Center (byui.edu)</a:t>
            </a:r>
            <a:endParaRPr lang="en-US" dirty="0"/>
          </a:p>
          <a:p>
            <a:pPr marL="1200150" lvl="2" indent="-285750">
              <a:buFont typeface="Arial" panose="020B0604020202020204" pitchFamily="34" charset="0"/>
              <a:buChar char="•"/>
            </a:pPr>
            <a:r>
              <a:rPr lang="en-US" dirty="0"/>
              <a:t>Student Health Center</a:t>
            </a:r>
          </a:p>
          <a:p>
            <a:pPr marL="1200150" lvl="2" indent="-285750">
              <a:buFont typeface="Arial" panose="020B0604020202020204" pitchFamily="34" charset="0"/>
              <a:buChar char="•"/>
            </a:pPr>
            <a:r>
              <a:rPr lang="en-US" dirty="0"/>
              <a:t>208-496-9370</a:t>
            </a:r>
          </a:p>
          <a:p>
            <a:pPr marL="1200150" lvl="2" indent="-285750">
              <a:buFont typeface="Arial" panose="020B0604020202020204" pitchFamily="34" charset="0"/>
              <a:buChar char="•"/>
            </a:pPr>
            <a:r>
              <a:rPr lang="en-US" dirty="0"/>
              <a:t>After hours – 24/7: 208-496-HELP(4357)</a:t>
            </a:r>
          </a:p>
          <a:p>
            <a:pPr marL="742950" lvl="1" indent="-285750">
              <a:buFont typeface="Arial" panose="020B0604020202020204" pitchFamily="34" charset="0"/>
              <a:buChar char="•"/>
            </a:pPr>
            <a:r>
              <a:rPr lang="en-US" dirty="0">
                <a:hlinkClick r:id="rId4"/>
              </a:rPr>
              <a:t>BYU-Idaho Wellness Center (byui.edu)</a:t>
            </a:r>
            <a:endParaRPr lang="en-US" dirty="0"/>
          </a:p>
          <a:p>
            <a:pPr marL="1200150" lvl="2" indent="-285750">
              <a:buFont typeface="Arial" panose="020B0604020202020204" pitchFamily="34" charset="0"/>
              <a:buChar char="•"/>
            </a:pPr>
            <a:r>
              <a:rPr lang="en-US" dirty="0"/>
              <a:t>174 Hart building</a:t>
            </a:r>
          </a:p>
          <a:p>
            <a:pPr marL="1200150" lvl="2" indent="-285750">
              <a:buFont typeface="Arial" panose="020B0604020202020204" pitchFamily="34" charset="0"/>
              <a:buChar char="•"/>
            </a:pPr>
            <a:r>
              <a:rPr lang="en-US" dirty="0"/>
              <a:t>208-496-7491</a:t>
            </a:r>
          </a:p>
          <a:p>
            <a:pPr marL="742950" lvl="1" indent="-285750">
              <a:buFont typeface="Arial" panose="020B0604020202020204" pitchFamily="34" charset="0"/>
              <a:buChar char="•"/>
            </a:pPr>
            <a:r>
              <a:rPr lang="en-US" dirty="0">
                <a:hlinkClick r:id="rId5"/>
              </a:rPr>
              <a:t>Welcome to the BYU-Idaho Tutoring Center (byui.edu)</a:t>
            </a:r>
            <a:endParaRPr lang="en-US" dirty="0"/>
          </a:p>
          <a:p>
            <a:pPr marL="1200150" lvl="2" indent="-285750">
              <a:buFont typeface="Arial" panose="020B0604020202020204" pitchFamily="34" charset="0"/>
              <a:buChar char="•"/>
            </a:pPr>
            <a:r>
              <a:rPr lang="en-US" dirty="0"/>
              <a:t>2</a:t>
            </a:r>
            <a:r>
              <a:rPr lang="en-US" baseline="30000" dirty="0"/>
              <a:t>nd</a:t>
            </a:r>
            <a:r>
              <a:rPr lang="en-US" dirty="0"/>
              <a:t> floor of the library</a:t>
            </a:r>
          </a:p>
          <a:p>
            <a:pPr marL="1200150" lvl="2" indent="-285750">
              <a:buFont typeface="Arial" panose="020B0604020202020204" pitchFamily="34" charset="0"/>
              <a:buChar char="•"/>
            </a:pPr>
            <a:r>
              <a:rPr lang="en-US" dirty="0"/>
              <a:t>208-496-4270</a:t>
            </a:r>
          </a:p>
          <a:p>
            <a:pPr marL="742950" lvl="1" indent="-285750">
              <a:buFont typeface="Arial" panose="020B0604020202020204" pitchFamily="34" charset="0"/>
              <a:buChar char="•"/>
            </a:pPr>
            <a:r>
              <a:rPr lang="en-US" dirty="0">
                <a:hlinkClick r:id="rId6"/>
              </a:rPr>
              <a:t>Therapy Assistance Online (TAO): BYU-Idaho Counseling Center (byui.edu)</a:t>
            </a:r>
            <a:endParaRPr lang="en-US" dirty="0"/>
          </a:p>
          <a:p>
            <a:pPr marL="1200150" lvl="2" indent="-285750">
              <a:buFont typeface="Arial" panose="020B0604020202020204" pitchFamily="34" charset="0"/>
              <a:buChar char="•"/>
            </a:pPr>
            <a:r>
              <a:rPr lang="en-US" dirty="0"/>
              <a:t>Online software to help</a:t>
            </a:r>
          </a:p>
          <a:p>
            <a:pPr marL="742950" lvl="1" indent="-285750">
              <a:buFont typeface="Arial" panose="020B0604020202020204" pitchFamily="34" charset="0"/>
              <a:buChar char="•"/>
            </a:pPr>
            <a:r>
              <a:rPr lang="en-US" dirty="0">
                <a:hlinkClick r:id="rId7"/>
              </a:rPr>
              <a:t>BYU-Idaho Student Health Center (byui.edu)</a:t>
            </a:r>
            <a:endParaRPr lang="en-US" dirty="0"/>
          </a:p>
          <a:p>
            <a:pPr marL="1200150" lvl="2" indent="-285750">
              <a:buFont typeface="Arial" panose="020B0604020202020204" pitchFamily="34" charset="0"/>
              <a:buChar char="•"/>
            </a:pPr>
            <a:r>
              <a:rPr lang="en-US" dirty="0"/>
              <a:t>Health care and Pharmacy</a:t>
            </a:r>
          </a:p>
          <a:p>
            <a:pPr marL="1200150" lvl="2" indent="-285750">
              <a:buFont typeface="Arial" panose="020B0604020202020204" pitchFamily="34" charset="0"/>
              <a:buChar char="•"/>
            </a:pPr>
            <a:r>
              <a:rPr lang="en-US" dirty="0"/>
              <a:t>208-496-9330</a:t>
            </a:r>
          </a:p>
          <a:p>
            <a:pPr marL="742950" lvl="1" indent="-285750">
              <a:buFont typeface="Arial" panose="020B0604020202020204" pitchFamily="34" charset="0"/>
              <a:buChar char="•"/>
            </a:pPr>
            <a:r>
              <a:rPr lang="en-US" dirty="0">
                <a:hlinkClick r:id="rId8"/>
              </a:rPr>
              <a:t>Autism Mentoring Program: BYU-Idaho Counseling Center (byui.edu)</a:t>
            </a:r>
            <a:endParaRPr lang="en-US" dirty="0"/>
          </a:p>
          <a:p>
            <a:pPr marL="742950" lvl="1" indent="-285750">
              <a:buFont typeface="Arial" panose="020B0604020202020204" pitchFamily="34" charset="0"/>
              <a:buChar char="•"/>
            </a:pPr>
            <a:r>
              <a:rPr lang="en-US" dirty="0">
                <a:hlinkClick r:id="rId9"/>
              </a:rPr>
              <a:t>Peer Mentoring (byui.edu)</a:t>
            </a:r>
            <a:endParaRPr lang="en-US" dirty="0"/>
          </a:p>
          <a:p>
            <a:pPr marL="1200150" lvl="2" indent="-285750">
              <a:buFont typeface="Arial" panose="020B0604020202020204" pitchFamily="34" charset="0"/>
              <a:buChar char="•"/>
            </a:pPr>
            <a:r>
              <a:rPr lang="en-US" dirty="0"/>
              <a:t>208-496-1441</a:t>
            </a:r>
          </a:p>
          <a:p>
            <a:pPr marL="742950" lvl="1" indent="-285750">
              <a:buFont typeface="Arial" panose="020B0604020202020204" pitchFamily="34" charset="0"/>
              <a:buChar char="•"/>
            </a:pPr>
            <a:r>
              <a:rPr lang="en-US" dirty="0"/>
              <a:t>Many groups and workshops (contact counseling center)</a:t>
            </a:r>
          </a:p>
          <a:p>
            <a:pPr marL="742950" lvl="1" indent="-285750">
              <a:buFont typeface="Arial" panose="020B0604020202020204" pitchFamily="34" charset="0"/>
              <a:buChar char="•"/>
            </a:pPr>
            <a:r>
              <a:rPr lang="en-US" dirty="0">
                <a:hlinkClick r:id="rId10"/>
              </a:rPr>
              <a:t>THRIVE: 6 Week Anxiety and Depression Program - BYU Idaho Campus Recreation and Wellness Center Portal</a:t>
            </a:r>
            <a:endParaRPr lang="en-US" dirty="0"/>
          </a:p>
        </p:txBody>
      </p:sp>
    </p:spTree>
    <p:extLst>
      <p:ext uri="{BB962C8B-B14F-4D97-AF65-F5344CB8AC3E}">
        <p14:creationId xmlns:p14="http://schemas.microsoft.com/office/powerpoint/2010/main" val="3601838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6388784" y="1367109"/>
            <a:ext cx="4065269" cy="576845"/>
          </a:xfrm>
        </p:spPr>
        <p:txBody>
          <a:bodyPr>
            <a:normAutofit fontScale="90000"/>
          </a:bodyPr>
          <a:lstStyle/>
          <a:p>
            <a:r>
              <a:rPr lang="en-US" dirty="0"/>
              <a:t>University Help Resources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22</a:t>
            </a:fld>
            <a:endParaRPr lang="en-US"/>
          </a:p>
        </p:txBody>
      </p:sp>
      <p:sp>
        <p:nvSpPr>
          <p:cNvPr id="4" name="TextBox 3">
            <a:extLst>
              <a:ext uri="{FF2B5EF4-FFF2-40B4-BE49-F238E27FC236}">
                <a16:creationId xmlns:a16="http://schemas.microsoft.com/office/drawing/2014/main" id="{D13AA6B1-B32E-8A70-2B72-ED8D54DDAFED}"/>
              </a:ext>
            </a:extLst>
          </p:cNvPr>
          <p:cNvSpPr txBox="1"/>
          <p:nvPr/>
        </p:nvSpPr>
        <p:spPr>
          <a:xfrm>
            <a:off x="1261872" y="2026157"/>
            <a:ext cx="969264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4B3C4027-44CC-E0DC-1832-B3430C9F78A2}"/>
              </a:ext>
            </a:extLst>
          </p:cNvPr>
          <p:cNvSpPr txBox="1"/>
          <p:nvPr/>
        </p:nvSpPr>
        <p:spPr>
          <a:xfrm>
            <a:off x="628481" y="-36213"/>
            <a:ext cx="9439079" cy="6463308"/>
          </a:xfrm>
          <a:prstGeom prst="rect">
            <a:avLst/>
          </a:prstGeom>
          <a:noFill/>
        </p:spPr>
        <p:txBody>
          <a:bodyPr wrap="square" rtlCol="0">
            <a:spAutoFit/>
          </a:bodyPr>
          <a:lstStyle/>
          <a:p>
            <a:pPr marL="742950" lvl="1" indent="-285750">
              <a:buFont typeface="Arial" panose="020B0604020202020204" pitchFamily="34" charset="0"/>
              <a:buChar char="•"/>
            </a:pPr>
            <a:r>
              <a:rPr lang="en-US" dirty="0"/>
              <a:t>Student Services</a:t>
            </a:r>
          </a:p>
          <a:p>
            <a:pPr marL="1200150" lvl="2" indent="-285750">
              <a:buFont typeface="Arial" panose="020B0604020202020204" pitchFamily="34" charset="0"/>
              <a:buChar char="•"/>
            </a:pPr>
            <a:r>
              <a:rPr lang="en-US" dirty="0">
                <a:hlinkClick r:id="rId3"/>
              </a:rPr>
              <a:t>Student Services (byui.edu)</a:t>
            </a:r>
            <a:endParaRPr lang="en-US" dirty="0"/>
          </a:p>
          <a:p>
            <a:pPr marL="742950" lvl="1" indent="-285750">
              <a:buFont typeface="Arial" panose="020B0604020202020204" pitchFamily="34" charset="0"/>
              <a:buChar char="•"/>
            </a:pPr>
            <a:r>
              <a:rPr lang="en-US" dirty="0"/>
              <a:t>Career services</a:t>
            </a:r>
          </a:p>
          <a:p>
            <a:pPr marL="1200150" lvl="2" indent="-285750">
              <a:buFont typeface="Arial" panose="020B0604020202020204" pitchFamily="34" charset="0"/>
              <a:buChar char="•"/>
            </a:pPr>
            <a:r>
              <a:rPr lang="en-US" dirty="0">
                <a:hlinkClick r:id="rId4"/>
              </a:rPr>
              <a:t>Career Center (byui.edu)</a:t>
            </a:r>
            <a:endParaRPr lang="en-US" dirty="0"/>
          </a:p>
          <a:p>
            <a:pPr marL="1200150" lvl="2" indent="-285750">
              <a:buFont typeface="Arial" panose="020B0604020202020204" pitchFamily="34" charset="0"/>
              <a:buChar char="•"/>
            </a:pPr>
            <a:r>
              <a:rPr lang="en-US" dirty="0"/>
              <a:t>208-496-9801</a:t>
            </a:r>
          </a:p>
          <a:p>
            <a:pPr marL="1200150" lvl="2" indent="-285750">
              <a:buFont typeface="Arial" panose="020B0604020202020204" pitchFamily="34" charset="0"/>
              <a:buChar char="•"/>
            </a:pPr>
            <a:r>
              <a:rPr lang="en-US" dirty="0"/>
              <a:t>MC 200</a:t>
            </a:r>
          </a:p>
          <a:p>
            <a:pPr marL="742950" lvl="1" indent="-285750">
              <a:buFont typeface="Arial" panose="020B0604020202020204" pitchFamily="34" charset="0"/>
              <a:buChar char="•"/>
            </a:pPr>
            <a:r>
              <a:rPr lang="en-US" dirty="0"/>
              <a:t>Alumni Service</a:t>
            </a:r>
          </a:p>
          <a:p>
            <a:pPr marL="1200150" lvl="2" indent="-285750">
              <a:buFont typeface="Arial" panose="020B0604020202020204" pitchFamily="34" charset="0"/>
              <a:buChar char="•"/>
            </a:pPr>
            <a:r>
              <a:rPr lang="en-US" dirty="0">
                <a:hlinkClick r:id="rId5"/>
              </a:rPr>
              <a:t>Alumni Association | Graduation Office | BYU-Idaho (byui.edu)</a:t>
            </a:r>
            <a:endParaRPr lang="en-US" dirty="0"/>
          </a:p>
          <a:p>
            <a:pPr marL="1200150" lvl="2" indent="-285750">
              <a:buFont typeface="Arial" panose="020B0604020202020204" pitchFamily="34" charset="0"/>
              <a:buChar char="•"/>
            </a:pPr>
            <a:r>
              <a:rPr lang="en-US" dirty="0"/>
              <a:t>208-496-3300</a:t>
            </a:r>
          </a:p>
          <a:p>
            <a:pPr marL="1200150" lvl="2" indent="-285750">
              <a:buFont typeface="Arial" panose="020B0604020202020204" pitchFamily="34" charset="0"/>
              <a:buChar char="•"/>
            </a:pPr>
            <a:r>
              <a:rPr lang="en-US" dirty="0"/>
              <a:t>MC 175</a:t>
            </a:r>
          </a:p>
          <a:p>
            <a:pPr marL="742950" lvl="1" indent="-285750">
              <a:buFont typeface="Arial" panose="020B0604020202020204" pitchFamily="34" charset="0"/>
              <a:buChar char="•"/>
            </a:pPr>
            <a:r>
              <a:rPr lang="en-US" dirty="0"/>
              <a:t>Presentation Practice Center:</a:t>
            </a:r>
          </a:p>
          <a:p>
            <a:pPr marL="1200150" lvl="2" indent="-285750">
              <a:buFont typeface="Arial" panose="020B0604020202020204" pitchFamily="34" charset="0"/>
              <a:buChar char="•"/>
            </a:pPr>
            <a:r>
              <a:rPr lang="en-US" dirty="0">
                <a:hlinkClick r:id="rId6"/>
              </a:rPr>
              <a:t>Presentation Practice Center | Improve Your Public Speaking | BYU-Idaho (byui.edu)</a:t>
            </a:r>
            <a:endParaRPr lang="en-US" dirty="0"/>
          </a:p>
          <a:p>
            <a:pPr marL="1200150" lvl="2" indent="-285750">
              <a:buFont typeface="Arial" panose="020B0604020202020204" pitchFamily="34" charset="0"/>
              <a:buChar char="•"/>
            </a:pPr>
            <a:r>
              <a:rPr lang="en-US" dirty="0"/>
              <a:t>208-496-3719</a:t>
            </a:r>
          </a:p>
          <a:p>
            <a:pPr marL="1200150" lvl="2" indent="-285750">
              <a:buFont typeface="Arial" panose="020B0604020202020204" pitchFamily="34" charset="0"/>
              <a:buChar char="•"/>
            </a:pPr>
            <a:r>
              <a:rPr lang="en-US" dirty="0">
                <a:hlinkClick r:id="rId7"/>
              </a:rPr>
              <a:t>presentationpractice@byui.edu</a:t>
            </a:r>
            <a:endParaRPr lang="en-US" dirty="0"/>
          </a:p>
          <a:p>
            <a:pPr marL="742950" lvl="1" indent="-285750">
              <a:buFont typeface="Arial" panose="020B0604020202020204" pitchFamily="34" charset="0"/>
              <a:buChar char="•"/>
            </a:pPr>
            <a:r>
              <a:rPr lang="en-US" dirty="0"/>
              <a:t>IT</a:t>
            </a:r>
          </a:p>
          <a:p>
            <a:pPr marL="1200150" lvl="2" indent="-285750">
              <a:buFont typeface="Arial" panose="020B0604020202020204" pitchFamily="34" charset="0"/>
              <a:buChar char="•"/>
            </a:pPr>
            <a:r>
              <a:rPr lang="en-US" dirty="0">
                <a:hlinkClick r:id="rId8"/>
              </a:rPr>
              <a:t>IT Services Home (byui.edu)</a:t>
            </a:r>
            <a:endParaRPr lang="en-US" dirty="0"/>
          </a:p>
          <a:p>
            <a:pPr marL="1200150" lvl="2" indent="-285750">
              <a:buFont typeface="Arial" panose="020B0604020202020204" pitchFamily="34" charset="0"/>
              <a:buChar char="•"/>
            </a:pPr>
            <a:r>
              <a:rPr lang="en-US" dirty="0"/>
              <a:t>208-496-1411</a:t>
            </a:r>
          </a:p>
          <a:p>
            <a:pPr marL="742950" lvl="1" indent="-285750">
              <a:buFont typeface="Arial" panose="020B0604020202020204" pitchFamily="34" charset="0"/>
              <a:buChar char="•"/>
            </a:pPr>
            <a:r>
              <a:rPr lang="en-US" dirty="0">
                <a:latin typeface="Arial" panose="020B0604020202020204" pitchFamily="34" charset="0"/>
                <a:ea typeface="Calibri" panose="020F0502020204030204" pitchFamily="34" charset="0"/>
              </a:rPr>
              <a:t>Academic Advisor:</a:t>
            </a:r>
          </a:p>
          <a:p>
            <a:pPr marL="1200150" lvl="2"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Email: </a:t>
            </a:r>
            <a:r>
              <a:rPr lang="en-US" u="sng" dirty="0">
                <a:solidFill>
                  <a:srgbClr val="0563C1"/>
                </a:solidFill>
                <a:latin typeface="Times New Roman" panose="02020603050405020304" pitchFamily="18" charset="0"/>
                <a:ea typeface="Calibri" panose="020F0502020204030204" pitchFamily="34" charset="0"/>
                <a:hlinkClick r:id="rId9"/>
              </a:rPr>
              <a:t>CPSEadvising@byui.edu</a:t>
            </a:r>
            <a:endParaRPr lang="en-US" dirty="0">
              <a:latin typeface="Calibri" panose="020F0502020204030204" pitchFamily="34" charset="0"/>
              <a:ea typeface="Calibri" panose="020F0502020204030204" pitchFamily="34" charset="0"/>
            </a:endParaRPr>
          </a:p>
          <a:p>
            <a:pPr marL="1200150" lvl="2"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208-496-9800</a:t>
            </a:r>
            <a:endParaRPr lang="en-US" dirty="0">
              <a:latin typeface="Calibri" panose="020F0502020204030204" pitchFamily="34" charset="0"/>
              <a:ea typeface="Calibri" panose="020F0502020204030204" pitchFamily="34" charset="0"/>
            </a:endParaRPr>
          </a:p>
          <a:p>
            <a:pPr marL="1200150" lvl="2" indent="-285750">
              <a:buFont typeface="Arial" panose="020B0604020202020204" pitchFamily="34" charset="0"/>
              <a:buChar char="•"/>
            </a:pPr>
            <a:r>
              <a:rPr lang="en-US" u="sng" dirty="0">
                <a:solidFill>
                  <a:srgbClr val="0563C1"/>
                </a:solidFill>
                <a:latin typeface="Times New Roman" panose="02020603050405020304" pitchFamily="18" charset="0"/>
                <a:ea typeface="Calibri" panose="020F0502020204030204" pitchFamily="34" charset="0"/>
                <a:hlinkClick r:id="rId10"/>
              </a:rPr>
              <a:t>https://byu-idaho.screenstepslive.com/s/iplan_help_guides/m/68348/l/1021897-for-students-advising-appointment</a:t>
            </a:r>
            <a:r>
              <a:rPr lang="en-US" dirty="0">
                <a:latin typeface="Times New Roman" panose="02020603050405020304" pitchFamily="18" charset="0"/>
                <a:ea typeface="Calibri" panose="020F0502020204030204" pitchFamily="34" charset="0"/>
              </a:rPr>
              <a:t> </a:t>
            </a:r>
          </a:p>
        </p:txBody>
      </p:sp>
    </p:spTree>
    <p:extLst>
      <p:ext uri="{BB962C8B-B14F-4D97-AF65-F5344CB8AC3E}">
        <p14:creationId xmlns:p14="http://schemas.microsoft.com/office/powerpoint/2010/main" val="309160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354B-3343-4C49-848A-43FA0756CBC0}"/>
              </a:ext>
            </a:extLst>
          </p:cNvPr>
          <p:cNvSpPr>
            <a:spLocks noGrp="1"/>
          </p:cNvSpPr>
          <p:nvPr>
            <p:ph type="title"/>
          </p:nvPr>
        </p:nvSpPr>
        <p:spPr>
          <a:xfrm>
            <a:off x="4533607" y="558216"/>
            <a:ext cx="4065269" cy="576845"/>
          </a:xfrm>
        </p:spPr>
        <p:txBody>
          <a:bodyPr>
            <a:normAutofit fontScale="90000"/>
          </a:bodyPr>
          <a:lstStyle/>
          <a:p>
            <a:r>
              <a:rPr lang="en-US" dirty="0"/>
              <a:t>University Help Resources</a:t>
            </a:r>
          </a:p>
        </p:txBody>
      </p:sp>
      <p:sp>
        <p:nvSpPr>
          <p:cNvPr id="3" name="Footer Placeholder 2">
            <a:extLst>
              <a:ext uri="{FF2B5EF4-FFF2-40B4-BE49-F238E27FC236}">
                <a16:creationId xmlns:a16="http://schemas.microsoft.com/office/drawing/2014/main" id="{26D28B96-F48C-9680-9DA3-E25B185A125E}"/>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23D17E51-8D9A-5E4F-CA7C-F47525D08946}"/>
              </a:ext>
            </a:extLst>
          </p:cNvPr>
          <p:cNvSpPr>
            <a:spLocks noGrp="1"/>
          </p:cNvSpPr>
          <p:nvPr>
            <p:ph type="sldNum" sz="quarter" idx="12"/>
          </p:nvPr>
        </p:nvSpPr>
        <p:spPr/>
        <p:txBody>
          <a:bodyPr>
            <a:normAutofit lnSpcReduction="10000"/>
          </a:bodyPr>
          <a:lstStyle/>
          <a:p>
            <a:fld id="{E668C778-7C06-473C-AEEC-EEA638544F6E}" type="slidenum">
              <a:rPr lang="en-US" smtClean="0"/>
              <a:t>23</a:t>
            </a:fld>
            <a:endParaRPr lang="en-US"/>
          </a:p>
        </p:txBody>
      </p:sp>
      <p:sp>
        <p:nvSpPr>
          <p:cNvPr id="4" name="TextBox 3">
            <a:extLst>
              <a:ext uri="{FF2B5EF4-FFF2-40B4-BE49-F238E27FC236}">
                <a16:creationId xmlns:a16="http://schemas.microsoft.com/office/drawing/2014/main" id="{D13AA6B1-B32E-8A70-2B72-ED8D54DDAFED}"/>
              </a:ext>
            </a:extLst>
          </p:cNvPr>
          <p:cNvSpPr txBox="1"/>
          <p:nvPr/>
        </p:nvSpPr>
        <p:spPr>
          <a:xfrm>
            <a:off x="1261872" y="2026157"/>
            <a:ext cx="969264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4B3C4027-44CC-E0DC-1832-B3430C9F78A2}"/>
              </a:ext>
            </a:extLst>
          </p:cNvPr>
          <p:cNvSpPr txBox="1"/>
          <p:nvPr/>
        </p:nvSpPr>
        <p:spPr>
          <a:xfrm>
            <a:off x="391088" y="1333660"/>
            <a:ext cx="9439079"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Accessibility Services Office</a:t>
            </a:r>
          </a:p>
          <a:p>
            <a:pPr marL="1200150" lvl="2" indent="-285750">
              <a:buFont typeface="Arial" panose="020B0604020202020204" pitchFamily="34" charset="0"/>
              <a:buChar char="•"/>
            </a:pPr>
            <a:r>
              <a:rPr lang="en-US" dirty="0">
                <a:hlinkClick r:id="rId3"/>
              </a:rPr>
              <a:t>Mentoring, Student Disabilities, and Accommodations | Student Success | BYU-Idaho (byui.edu)</a:t>
            </a:r>
            <a:endParaRPr lang="en-US" dirty="0"/>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rPr>
              <a:t>Career Center:</a:t>
            </a:r>
          </a:p>
          <a:p>
            <a:pPr marL="1200150" lvl="2" indent="-285750">
              <a:buFont typeface="Arial" panose="020B0604020202020204" pitchFamily="34" charset="0"/>
              <a:buChar char="•"/>
            </a:pPr>
            <a:r>
              <a:rPr lang="en-US" dirty="0">
                <a:hlinkClick r:id="rId4"/>
              </a:rPr>
              <a:t>Career and Academic Advising | BYU-Idaho (byui.edu)</a:t>
            </a:r>
            <a:endParaRPr lang="en-US" dirty="0"/>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rPr>
              <a:t>Mentoring, Internships, and Careers</a:t>
            </a:r>
          </a:p>
          <a:p>
            <a:pPr marL="1200150" lvl="2" indent="-285750">
              <a:buFont typeface="Arial" panose="020B0604020202020204" pitchFamily="34" charset="0"/>
              <a:buChar char="•"/>
            </a:pPr>
            <a:r>
              <a:rPr lang="en-US" dirty="0">
                <a:hlinkClick r:id="rId5"/>
              </a:rPr>
              <a:t>Mentoring, Internships, and Careers (byui.edu)</a:t>
            </a:r>
            <a:endParaRPr lang="en-US" dirty="0">
              <a:latin typeface="Calibri" panose="020F0502020204030204" pitchFamily="34" charset="0"/>
            </a:endParaRP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rPr>
              <a:t>Mentoring and Student Honors Office:</a:t>
            </a:r>
          </a:p>
          <a:p>
            <a:pPr marL="1200150" lvl="2" indent="-285750">
              <a:buFont typeface="Arial" panose="020B0604020202020204" pitchFamily="34" charset="0"/>
              <a:buChar char="•"/>
            </a:pPr>
            <a:r>
              <a:rPr lang="en-US" dirty="0">
                <a:hlinkClick r:id="rId6"/>
              </a:rPr>
              <a:t>Mentoring &amp; Student Honor | Student Success Mentoring | BYU-Idaho (byui.edu)</a:t>
            </a:r>
            <a:endParaRPr lang="en-US"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70451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Use of AI - Summary</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 Fall 2022</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24</a:t>
            </a:fld>
            <a:endParaRPr lang="en-US">
              <a:solidFill>
                <a:schemeClr val="accent1">
                  <a:lumMod val="60000"/>
                  <a:lumOff val="40000"/>
                </a:schemeClr>
              </a:solidFill>
            </a:endParaRPr>
          </a:p>
        </p:txBody>
      </p:sp>
      <p:sp>
        <p:nvSpPr>
          <p:cNvPr id="9" name="TextBox 8">
            <a:extLst>
              <a:ext uri="{FF2B5EF4-FFF2-40B4-BE49-F238E27FC236}">
                <a16:creationId xmlns:a16="http://schemas.microsoft.com/office/drawing/2014/main" id="{DA62D4A9-6566-9736-1CE7-00E201DC9B44}"/>
              </a:ext>
            </a:extLst>
          </p:cNvPr>
          <p:cNvSpPr txBox="1"/>
          <p:nvPr/>
        </p:nvSpPr>
        <p:spPr>
          <a:xfrm>
            <a:off x="529026" y="683838"/>
            <a:ext cx="6149546" cy="369332"/>
          </a:xfrm>
          <a:prstGeom prst="rect">
            <a:avLst/>
          </a:prstGeom>
          <a:noFill/>
        </p:spPr>
        <p:txBody>
          <a:bodyPr wrap="square">
            <a:spAutoFit/>
          </a:bodyPr>
          <a:lstStyle/>
          <a:p>
            <a:r>
              <a:rPr lang="it-IT" dirty="0">
                <a:hlinkClick r:id="rId3"/>
              </a:rPr>
              <a:t>Generative AI Policy (byui-cse.github.io)</a:t>
            </a:r>
            <a:endParaRPr lang="en-US" dirty="0"/>
          </a:p>
        </p:txBody>
      </p:sp>
      <p:sp>
        <p:nvSpPr>
          <p:cNvPr id="10" name="TextBox 9">
            <a:extLst>
              <a:ext uri="{FF2B5EF4-FFF2-40B4-BE49-F238E27FC236}">
                <a16:creationId xmlns:a16="http://schemas.microsoft.com/office/drawing/2014/main" id="{104D8823-F525-2F33-2CA9-E939C9A29E0E}"/>
              </a:ext>
            </a:extLst>
          </p:cNvPr>
          <p:cNvSpPr txBox="1"/>
          <p:nvPr/>
        </p:nvSpPr>
        <p:spPr>
          <a:xfrm>
            <a:off x="1614524" y="1581816"/>
            <a:ext cx="7826038" cy="3916457"/>
          </a:xfrm>
          <a:prstGeom prst="rect">
            <a:avLst/>
          </a:prstGeom>
          <a:noFill/>
        </p:spPr>
        <p:txBody>
          <a:bodyPr wrap="square">
            <a:spAutoFit/>
          </a:bodyPr>
          <a:lstStyle/>
          <a:p>
            <a:pPr marL="171450" indent="-171450" algn="l" fontAlgn="base">
              <a:buFont typeface="Arial" panose="020B0604020202020204" pitchFamily="34" charset="0"/>
              <a:buChar char="•"/>
            </a:pPr>
            <a:r>
              <a:rPr lang="en-US" sz="1400" i="0" dirty="0">
                <a:solidFill>
                  <a:srgbClr val="040404"/>
                </a:solidFill>
                <a:effectLst/>
                <a:latin typeface="Open Sans" panose="020B0606030504020204" pitchFamily="34" charset="0"/>
              </a:rPr>
              <a:t>Encouraged to use AI technology to enhance learning, creativity, and productivity</a:t>
            </a:r>
          </a:p>
          <a:p>
            <a:pPr marL="171450" indent="-171450" algn="l" fontAlgn="base">
              <a:buFont typeface="Arial" panose="020B0604020202020204" pitchFamily="34" charset="0"/>
              <a:buChar char="•"/>
            </a:pPr>
            <a:r>
              <a:rPr lang="en-US" sz="1400" dirty="0">
                <a:solidFill>
                  <a:srgbClr val="040404"/>
                </a:solidFill>
                <a:latin typeface="Open Sans" panose="020B0606030504020204" pitchFamily="34" charset="0"/>
              </a:rPr>
              <a:t>Use to:</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Generate or explore new id</a:t>
            </a:r>
            <a:r>
              <a:rPr lang="en-US" sz="1400" dirty="0">
                <a:solidFill>
                  <a:srgbClr val="040404"/>
                </a:solidFill>
                <a:latin typeface="Open Sans" panose="020B0606030504020204" pitchFamily="34" charset="0"/>
              </a:rPr>
              <a:t>eas</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Solve complex problems</a:t>
            </a:r>
          </a:p>
          <a:p>
            <a:pPr marL="628650" lvl="1" indent="-171450" fontAlgn="base">
              <a:buFont typeface="Arial" panose="020B0604020202020204" pitchFamily="34" charset="0"/>
              <a:buChar char="•"/>
            </a:pPr>
            <a:r>
              <a:rPr lang="en-US" sz="1400" dirty="0">
                <a:solidFill>
                  <a:srgbClr val="040404"/>
                </a:solidFill>
                <a:latin typeface="Open Sans" panose="020B0606030504020204" pitchFamily="34" charset="0"/>
              </a:rPr>
              <a:t>Understand different approaches </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Streamline repetitive and time consuming tasks</a:t>
            </a:r>
          </a:p>
          <a:p>
            <a:pPr marL="628650" lvl="1" indent="-171450" fontAlgn="base">
              <a:buFont typeface="Arial" panose="020B0604020202020204" pitchFamily="34" charset="0"/>
              <a:buChar char="•"/>
            </a:pPr>
            <a:r>
              <a:rPr lang="en-US" sz="1400" dirty="0">
                <a:solidFill>
                  <a:srgbClr val="040404"/>
                </a:solidFill>
                <a:latin typeface="Open Sans" panose="020B0606030504020204" pitchFamily="34" charset="0"/>
              </a:rPr>
              <a:t>Code completion and debugging</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Code understanding</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Innovate solutions</a:t>
            </a:r>
          </a:p>
          <a:p>
            <a:pPr marL="628650" lvl="1"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Continuous learning</a:t>
            </a:r>
          </a:p>
          <a:p>
            <a:pPr marL="171450" indent="-171450" fontAlgn="base">
              <a:buFont typeface="Arial" panose="020B0604020202020204" pitchFamily="34" charset="0"/>
              <a:buChar char="•"/>
            </a:pPr>
            <a:endParaRPr lang="en-US" sz="1400" dirty="0">
              <a:solidFill>
                <a:srgbClr val="040404"/>
              </a:solidFill>
              <a:latin typeface="Open Sans" panose="020B0606030504020204" pitchFamily="34" charset="0"/>
            </a:endParaRPr>
          </a:p>
          <a:p>
            <a:pPr marL="171450"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MUST Site use  of AI in code documentation</a:t>
            </a:r>
          </a:p>
          <a:p>
            <a:pPr marL="171450" indent="-171450" fontAlgn="base">
              <a:buFont typeface="Arial" panose="020B0604020202020204" pitchFamily="34" charset="0"/>
              <a:buChar char="•"/>
            </a:pPr>
            <a:endParaRPr lang="en-US" sz="1400" dirty="0">
              <a:solidFill>
                <a:srgbClr val="040404"/>
              </a:solidFill>
              <a:latin typeface="Open Sans" panose="020B0606030504020204" pitchFamily="34" charset="0"/>
            </a:endParaRPr>
          </a:p>
          <a:p>
            <a:pPr marL="171450"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NEVER USE THE STATEMENT:  “I don’t know what this code does, I got it from </a:t>
            </a:r>
            <a:r>
              <a:rPr lang="en-US" sz="1400" i="0" dirty="0" err="1">
                <a:solidFill>
                  <a:srgbClr val="040404"/>
                </a:solidFill>
                <a:effectLst/>
                <a:latin typeface="Open Sans" panose="020B0606030504020204" pitchFamily="34" charset="0"/>
              </a:rPr>
              <a:t>chatgpt</a:t>
            </a:r>
            <a:r>
              <a:rPr lang="en-US" sz="1400" i="0" dirty="0">
                <a:solidFill>
                  <a:srgbClr val="040404"/>
                </a:solidFill>
                <a:effectLst/>
                <a:latin typeface="Open Sans" panose="020B0606030504020204" pitchFamily="34" charset="0"/>
              </a:rPr>
              <a:t>,”</a:t>
            </a:r>
          </a:p>
          <a:p>
            <a:pPr marL="171450" indent="-171450" fontAlgn="base">
              <a:buFont typeface="Arial" panose="020B0604020202020204" pitchFamily="34" charset="0"/>
              <a:buChar char="•"/>
            </a:pPr>
            <a:endParaRPr lang="en-US" sz="1400" dirty="0">
              <a:solidFill>
                <a:srgbClr val="040404"/>
              </a:solidFill>
              <a:latin typeface="Open Sans" panose="020B0606030504020204" pitchFamily="34" charset="0"/>
            </a:endParaRPr>
          </a:p>
          <a:p>
            <a:pPr marL="171450" indent="-171450" fontAlgn="base">
              <a:buFont typeface="Arial" panose="020B0604020202020204" pitchFamily="34" charset="0"/>
              <a:buChar char="•"/>
            </a:pPr>
            <a:r>
              <a:rPr lang="en-US" sz="1400" i="0" dirty="0">
                <a:solidFill>
                  <a:srgbClr val="040404"/>
                </a:solidFill>
                <a:effectLst/>
                <a:latin typeface="Open Sans" panose="020B0606030504020204" pitchFamily="34" charset="0"/>
              </a:rPr>
              <a:t>You MUST use AI to help increase your understanding and ability – not to write your code.</a:t>
            </a:r>
          </a:p>
          <a:p>
            <a:pPr marL="171450" indent="-171450" fontAlgn="base">
              <a:buFont typeface="Arial" panose="020B0604020202020204" pitchFamily="34" charset="0"/>
              <a:buChar char="•"/>
            </a:pPr>
            <a:r>
              <a:rPr lang="en-US" sz="1400" dirty="0">
                <a:solidFill>
                  <a:srgbClr val="040404"/>
                </a:solidFill>
                <a:latin typeface="Open Sans" panose="020B0606030504020204" pitchFamily="34" charset="0"/>
              </a:rPr>
              <a:t>You MUST understand what the AI generated code does!!!!</a:t>
            </a:r>
            <a:endParaRPr lang="en-US" sz="1400" i="0" dirty="0">
              <a:solidFill>
                <a:srgbClr val="040404"/>
              </a:solidFill>
              <a:effectLst/>
              <a:latin typeface="Open Sans" panose="020B0606030504020204" pitchFamily="34" charset="0"/>
            </a:endParaRPr>
          </a:p>
          <a:p>
            <a:pPr algn="l" fontAlgn="base"/>
            <a:endParaRPr lang="en-US" sz="1050" i="0" dirty="0">
              <a:solidFill>
                <a:srgbClr val="040404"/>
              </a:solidFill>
              <a:effectLst/>
              <a:latin typeface="inherit"/>
            </a:endParaRPr>
          </a:p>
        </p:txBody>
      </p:sp>
    </p:spTree>
    <p:extLst>
      <p:ext uri="{BB962C8B-B14F-4D97-AF65-F5344CB8AC3E}">
        <p14:creationId xmlns:p14="http://schemas.microsoft.com/office/powerpoint/2010/main" val="570214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Class Policies</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25</a:t>
            </a:fld>
            <a:endParaRPr lang="en-US">
              <a:solidFill>
                <a:schemeClr val="accent1">
                  <a:lumMod val="60000"/>
                  <a:lumOff val="40000"/>
                </a:schemeClr>
              </a:solidFill>
            </a:endParaRPr>
          </a:p>
        </p:txBody>
      </p:sp>
      <p:sp>
        <p:nvSpPr>
          <p:cNvPr id="7" name="TextBox 6">
            <a:extLst>
              <a:ext uri="{FF2B5EF4-FFF2-40B4-BE49-F238E27FC236}">
                <a16:creationId xmlns:a16="http://schemas.microsoft.com/office/drawing/2014/main" id="{C4CA1807-25C9-F781-5558-92C772BB0CB1}"/>
              </a:ext>
            </a:extLst>
          </p:cNvPr>
          <p:cNvSpPr txBox="1"/>
          <p:nvPr/>
        </p:nvSpPr>
        <p:spPr>
          <a:xfrm>
            <a:off x="355729" y="1109609"/>
            <a:ext cx="709303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Talking – only one person at a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Technology – Use for class</a:t>
            </a:r>
          </a:p>
          <a:p>
            <a:pPr marL="742950" lvl="1" indent="-285750">
              <a:buFont typeface="Arial" panose="020B0604020202020204" pitchFamily="34" charset="0"/>
              <a:buChar char="•"/>
            </a:pPr>
            <a:r>
              <a:rPr lang="en-US" dirty="0"/>
              <a:t>No games</a:t>
            </a:r>
          </a:p>
          <a:p>
            <a:pPr marL="742950" lvl="1" indent="-285750">
              <a:buFont typeface="Arial" panose="020B0604020202020204" pitchFamily="34" charset="0"/>
              <a:buChar char="•"/>
            </a:pPr>
            <a:r>
              <a:rPr lang="en-US" dirty="0"/>
              <a:t>No shopping</a:t>
            </a:r>
          </a:p>
          <a:p>
            <a:pPr marL="742950" lvl="1" indent="-285750">
              <a:buFont typeface="Arial" panose="020B0604020202020204" pitchFamily="34" charset="0"/>
              <a:buChar char="•"/>
            </a:pPr>
            <a:r>
              <a:rPr lang="en-US" dirty="0"/>
              <a:t>No videos</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Class Roll/Attendance</a:t>
            </a:r>
          </a:p>
          <a:p>
            <a:pPr marL="742950" lvl="1" indent="-285750">
              <a:buFont typeface="Arial" panose="020B0604020202020204" pitchFamily="34" charset="0"/>
              <a:buChar char="•"/>
            </a:pPr>
            <a:r>
              <a:rPr lang="en-US" dirty="0"/>
              <a:t>Know who is here</a:t>
            </a:r>
          </a:p>
          <a:p>
            <a:pPr marL="742950" lvl="1" indent="-285750">
              <a:buFont typeface="Arial" panose="020B0604020202020204" pitchFamily="34" charset="0"/>
              <a:buChar char="•"/>
            </a:pPr>
            <a:r>
              <a:rPr lang="en-US" dirty="0"/>
              <a:t>Use for Grades are end of semester </a:t>
            </a:r>
          </a:p>
          <a:p>
            <a:pPr marL="742950" lvl="1" indent="-285750">
              <a:buFont typeface="Arial" panose="020B0604020202020204" pitchFamily="34" charset="0"/>
              <a:buChar char="•"/>
            </a:pPr>
            <a:r>
              <a:rPr lang="en-US" dirty="0"/>
              <a:t>Expect you to come to class</a:t>
            </a:r>
          </a:p>
          <a:p>
            <a:pPr marL="1200150" lvl="2" indent="-285750">
              <a:buFont typeface="Arial" panose="020B0604020202020204" pitchFamily="34" charset="0"/>
              <a:buChar char="•"/>
            </a:pPr>
            <a:r>
              <a:rPr lang="en-US" dirty="0"/>
              <a:t>Contact me</a:t>
            </a:r>
          </a:p>
          <a:p>
            <a:pPr algn="l" fontAlgn="base"/>
            <a:endParaRPr lang="en-US" b="0" i="0" dirty="0">
              <a:solidFill>
                <a:srgbClr val="040404"/>
              </a:solidFill>
              <a:effectLst/>
              <a:latin typeface="Open Sans" panose="020B0606030504020204" pitchFamily="34" charset="0"/>
            </a:endParaRPr>
          </a:p>
          <a:p>
            <a:pPr algn="l" fontAlgn="base"/>
            <a:r>
              <a:rPr lang="en-US" b="0" i="0" dirty="0">
                <a:solidFill>
                  <a:srgbClr val="040404"/>
                </a:solidFill>
                <a:effectLst/>
                <a:latin typeface="Open Sans" panose="020B0606030504020204" pitchFamily="34" charset="0"/>
              </a:rPr>
              <a:t>Pass the class?</a:t>
            </a:r>
          </a:p>
          <a:p>
            <a:pPr marL="285750" indent="-285750" algn="l" fontAlgn="base">
              <a:buFont typeface="Arial" panose="020B0604020202020204" pitchFamily="34" charset="0"/>
              <a:buChar char="•"/>
            </a:pPr>
            <a:r>
              <a:rPr lang="en-US" b="0" i="0" dirty="0">
                <a:solidFill>
                  <a:srgbClr val="040404"/>
                </a:solidFill>
                <a:effectLst/>
                <a:latin typeface="inherit"/>
              </a:rPr>
              <a:t>Attend class and turn in assignments . . .</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8310300A-64C6-9286-2E6C-F1B078928923}"/>
              </a:ext>
            </a:extLst>
          </p:cNvPr>
          <p:cNvPicPr>
            <a:picLocks noChangeAspect="1"/>
          </p:cNvPicPr>
          <p:nvPr/>
        </p:nvPicPr>
        <p:blipFill>
          <a:blip r:embed="rId3"/>
          <a:stretch>
            <a:fillRect/>
          </a:stretch>
        </p:blipFill>
        <p:spPr>
          <a:xfrm>
            <a:off x="5222145" y="1839074"/>
            <a:ext cx="6710459" cy="4817403"/>
          </a:xfrm>
          <a:prstGeom prst="rect">
            <a:avLst/>
          </a:prstGeom>
        </p:spPr>
      </p:pic>
    </p:spTree>
    <p:extLst>
      <p:ext uri="{BB962C8B-B14F-4D97-AF65-F5344CB8AC3E}">
        <p14:creationId xmlns:p14="http://schemas.microsoft.com/office/powerpoint/2010/main" val="2058276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Homework Policy	</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26</a:t>
            </a:fld>
            <a:endParaRPr lang="en-US">
              <a:solidFill>
                <a:schemeClr val="accent1">
                  <a:lumMod val="60000"/>
                  <a:lumOff val="40000"/>
                </a:schemeClr>
              </a:solidFill>
            </a:endParaRPr>
          </a:p>
        </p:txBody>
      </p:sp>
      <p:sp>
        <p:nvSpPr>
          <p:cNvPr id="7" name="TextBox 6">
            <a:extLst>
              <a:ext uri="{FF2B5EF4-FFF2-40B4-BE49-F238E27FC236}">
                <a16:creationId xmlns:a16="http://schemas.microsoft.com/office/drawing/2014/main" id="{C4CA1807-25C9-F781-5558-92C772BB0CB1}"/>
              </a:ext>
            </a:extLst>
          </p:cNvPr>
          <p:cNvSpPr txBox="1"/>
          <p:nvPr/>
        </p:nvSpPr>
        <p:spPr>
          <a:xfrm>
            <a:off x="259396" y="1920775"/>
            <a:ext cx="709303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Homework – Don’t be Late!!</a:t>
            </a:r>
          </a:p>
          <a:p>
            <a:pPr marL="742950" lvl="1" indent="-285750">
              <a:buFont typeface="Arial" panose="020B0604020202020204" pitchFamily="34" charset="0"/>
              <a:buChar char="•"/>
            </a:pPr>
            <a:r>
              <a:rPr lang="en-US" sz="2400" dirty="0"/>
              <a:t>Turn something in on time</a:t>
            </a:r>
          </a:p>
          <a:p>
            <a:pPr marL="742950" lvl="1" indent="-285750">
              <a:buFont typeface="Arial" panose="020B0604020202020204" pitchFamily="34" charset="0"/>
              <a:buChar char="•"/>
            </a:pPr>
            <a:r>
              <a:rPr lang="en-US" sz="2400" dirty="0"/>
              <a:t>Unlimited re-submittals accepted</a:t>
            </a:r>
          </a:p>
          <a:p>
            <a:pPr marL="742950" lvl="1" indent="-285750">
              <a:buFont typeface="Arial" panose="020B0604020202020204" pitchFamily="34" charset="0"/>
              <a:buChar char="•"/>
            </a:pPr>
            <a:r>
              <a:rPr lang="en-US" sz="2400" dirty="0"/>
              <a:t>Contact me</a:t>
            </a:r>
          </a:p>
        </p:txBody>
      </p:sp>
      <p:pic>
        <p:nvPicPr>
          <p:cNvPr id="6" name="Picture 5" descr="Computer script on a screen">
            <a:extLst>
              <a:ext uri="{FF2B5EF4-FFF2-40B4-BE49-F238E27FC236}">
                <a16:creationId xmlns:a16="http://schemas.microsoft.com/office/drawing/2014/main" id="{F1559AEE-425F-1DBA-8A08-046AEF16D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086" y="1399392"/>
            <a:ext cx="7739120" cy="5181599"/>
          </a:xfrm>
          <a:prstGeom prst="rect">
            <a:avLst/>
          </a:prstGeom>
        </p:spPr>
      </p:pic>
    </p:spTree>
    <p:extLst>
      <p:ext uri="{BB962C8B-B14F-4D97-AF65-F5344CB8AC3E}">
        <p14:creationId xmlns:p14="http://schemas.microsoft.com/office/powerpoint/2010/main" val="715230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7D10-473E-DE8B-26BA-28AD7EE002A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4273ACF-869B-A8E8-FEE0-0DC6547C3C06}"/>
              </a:ext>
            </a:extLst>
          </p:cNvPr>
          <p:cNvPicPr>
            <a:picLocks noChangeAspect="1"/>
          </p:cNvPicPr>
          <p:nvPr/>
        </p:nvPicPr>
        <p:blipFill>
          <a:blip r:embed="rId3"/>
          <a:stretch>
            <a:fillRect/>
          </a:stretch>
        </p:blipFill>
        <p:spPr>
          <a:xfrm>
            <a:off x="1761962" y="0"/>
            <a:ext cx="8668075" cy="6858000"/>
          </a:xfrm>
          <a:prstGeom prst="rect">
            <a:avLst/>
          </a:prstGeom>
        </p:spPr>
      </p:pic>
    </p:spTree>
    <p:extLst>
      <p:ext uri="{BB962C8B-B14F-4D97-AF65-F5344CB8AC3E}">
        <p14:creationId xmlns:p14="http://schemas.microsoft.com/office/powerpoint/2010/main" val="1584101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C06D2-66A2-29F8-E06B-131A9E941B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9D1417-7CAF-0114-2AD6-8C07EA83DF2C}"/>
              </a:ext>
            </a:extLst>
          </p:cNvPr>
          <p:cNvSpPr>
            <a:spLocks noGrp="1"/>
          </p:cNvSpPr>
          <p:nvPr>
            <p:ph idx="1"/>
          </p:nvPr>
        </p:nvSpPr>
        <p:spPr>
          <a:xfrm>
            <a:off x="495753" y="417490"/>
            <a:ext cx="8595360" cy="4351337"/>
          </a:xfrm>
        </p:spPr>
        <p:txBody>
          <a:bodyPr/>
          <a:lstStyle/>
          <a:p>
            <a:r>
              <a:rPr lang="en-US" sz="3200" dirty="0"/>
              <a:t>My MS Bookings:</a:t>
            </a:r>
          </a:p>
          <a:p>
            <a:endParaRPr lang="en-US" dirty="0"/>
          </a:p>
          <a:p>
            <a:endParaRPr lang="en-US" dirty="0"/>
          </a:p>
          <a:p>
            <a:endParaRPr lang="en-US" b="1" dirty="0"/>
          </a:p>
        </p:txBody>
      </p:sp>
      <p:pic>
        <p:nvPicPr>
          <p:cNvPr id="4" name="Picture 3">
            <a:extLst>
              <a:ext uri="{FF2B5EF4-FFF2-40B4-BE49-F238E27FC236}">
                <a16:creationId xmlns:a16="http://schemas.microsoft.com/office/drawing/2014/main" id="{FE5B2B62-3B14-E1E1-B2CF-2B3FC932B51E}"/>
              </a:ext>
            </a:extLst>
          </p:cNvPr>
          <p:cNvPicPr>
            <a:picLocks noChangeAspect="1"/>
          </p:cNvPicPr>
          <p:nvPr/>
        </p:nvPicPr>
        <p:blipFill>
          <a:blip r:embed="rId3"/>
          <a:stretch>
            <a:fillRect/>
          </a:stretch>
        </p:blipFill>
        <p:spPr>
          <a:xfrm>
            <a:off x="6096000" y="262289"/>
            <a:ext cx="4976984" cy="3937686"/>
          </a:xfrm>
          <a:prstGeom prst="rect">
            <a:avLst/>
          </a:prstGeom>
        </p:spPr>
      </p:pic>
      <p:sp>
        <p:nvSpPr>
          <p:cNvPr id="7" name="Rectangle 4">
            <a:extLst>
              <a:ext uri="{FF2B5EF4-FFF2-40B4-BE49-F238E27FC236}">
                <a16:creationId xmlns:a16="http://schemas.microsoft.com/office/drawing/2014/main" id="{4441BDFF-F4E5-C202-5825-75938054B602}"/>
              </a:ext>
            </a:extLst>
          </p:cNvPr>
          <p:cNvSpPr>
            <a:spLocks noChangeArrowheads="1"/>
          </p:cNvSpPr>
          <p:nvPr/>
        </p:nvSpPr>
        <p:spPr bwMode="auto">
          <a:xfrm>
            <a:off x="495753" y="1584122"/>
            <a:ext cx="110798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hlinkClick r:id="rId4"/>
              </a:rPr>
              <a:t>Book time with Godderidge, Gary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9" name="Picture 8" descr="A qr code on a white background&#10;&#10;Description automatically generated">
            <a:extLst>
              <a:ext uri="{FF2B5EF4-FFF2-40B4-BE49-F238E27FC236}">
                <a16:creationId xmlns:a16="http://schemas.microsoft.com/office/drawing/2014/main" id="{D5656160-51C5-EC33-4206-7A9859870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753" y="1997772"/>
            <a:ext cx="3937687" cy="3937687"/>
          </a:xfrm>
          <a:prstGeom prst="rect">
            <a:avLst/>
          </a:prstGeom>
        </p:spPr>
      </p:pic>
    </p:spTree>
    <p:extLst>
      <p:ext uri="{BB962C8B-B14F-4D97-AF65-F5344CB8AC3E}">
        <p14:creationId xmlns:p14="http://schemas.microsoft.com/office/powerpoint/2010/main" val="1784287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D47D-D1F0-256C-3E53-47B951714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F5A88-36DB-5CCD-9E5F-066E6289272E}"/>
              </a:ext>
            </a:extLst>
          </p:cNvPr>
          <p:cNvSpPr>
            <a:spLocks noGrp="1"/>
          </p:cNvSpPr>
          <p:nvPr>
            <p:ph type="title"/>
          </p:nvPr>
        </p:nvSpPr>
        <p:spPr>
          <a:xfrm>
            <a:off x="574497" y="200762"/>
            <a:ext cx="5784099" cy="435846"/>
          </a:xfrm>
        </p:spPr>
        <p:txBody>
          <a:bodyPr vert="horz" lIns="91440" tIns="45720" rIns="91440" bIns="45720" rtlCol="0" anchor="ctr">
            <a:normAutofit fontScale="90000"/>
          </a:bodyPr>
          <a:lstStyle/>
          <a:p>
            <a:r>
              <a:rPr lang="en-US" sz="3200" dirty="0"/>
              <a:t>Lighten Up</a:t>
            </a:r>
          </a:p>
        </p:txBody>
      </p:sp>
      <p:sp>
        <p:nvSpPr>
          <p:cNvPr id="3" name="Footer Placeholder 2">
            <a:extLst>
              <a:ext uri="{FF2B5EF4-FFF2-40B4-BE49-F238E27FC236}">
                <a16:creationId xmlns:a16="http://schemas.microsoft.com/office/drawing/2014/main" id="{D05E8396-0A16-DB37-5B2A-064F5AC9DF9D}"/>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9ED877F-BE95-3344-9369-5976A94BEEEF}"/>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29</a:t>
            </a:fld>
            <a:endParaRPr lang="en-US"/>
          </a:p>
        </p:txBody>
      </p:sp>
      <p:pic>
        <p:nvPicPr>
          <p:cNvPr id="6" name="Picture 5" descr="Laughing child sitting in circular seating booth, with paper festoon lights attached to ceiling">
            <a:extLst>
              <a:ext uri="{FF2B5EF4-FFF2-40B4-BE49-F238E27FC236}">
                <a16:creationId xmlns:a16="http://schemas.microsoft.com/office/drawing/2014/main" id="{88127667-F183-4F1A-503F-86546D755B8F}"/>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921658" y="0"/>
            <a:ext cx="4270342" cy="6858000"/>
          </a:xfrm>
          <a:prstGeom prst="rect">
            <a:avLst/>
          </a:prstGeom>
        </p:spPr>
      </p:pic>
      <p:sp>
        <p:nvSpPr>
          <p:cNvPr id="7" name="TextBox 6">
            <a:extLst>
              <a:ext uri="{FF2B5EF4-FFF2-40B4-BE49-F238E27FC236}">
                <a16:creationId xmlns:a16="http://schemas.microsoft.com/office/drawing/2014/main" id="{4D2CB71C-1E9C-1BEB-4C1C-DD012BC21332}"/>
              </a:ext>
            </a:extLst>
          </p:cNvPr>
          <p:cNvSpPr txBox="1"/>
          <p:nvPr/>
        </p:nvSpPr>
        <p:spPr>
          <a:xfrm>
            <a:off x="150472" y="764024"/>
            <a:ext cx="7755946" cy="4588949"/>
          </a:xfrm>
          <a:prstGeom prst="rect">
            <a:avLst/>
          </a:prstGeom>
          <a:noFill/>
        </p:spPr>
        <p:txBody>
          <a:bodyPr wrap="square" rtlCol="0">
            <a:spAutoFit/>
          </a:bodyPr>
          <a:lstStyle/>
          <a:p>
            <a:endParaRPr lang="en-US" sz="2400" dirty="0"/>
          </a:p>
          <a:p>
            <a:endParaRPr lang="en-US" sz="2400" dirty="0"/>
          </a:p>
          <a:p>
            <a:r>
              <a:rPr lang="en-US" sz="2400" dirty="0"/>
              <a:t>What’s the best way to catch a fish?</a:t>
            </a:r>
          </a:p>
          <a:p>
            <a:r>
              <a:rPr lang="en-US" sz="2400" dirty="0"/>
              <a:t>	Have someone throw it to you?</a:t>
            </a:r>
          </a:p>
          <a:p>
            <a:endParaRPr lang="en-US" sz="2400" dirty="0"/>
          </a:p>
          <a:p>
            <a:r>
              <a:rPr lang="en-US" sz="2400" dirty="0"/>
              <a:t>What is a fish’s favorite instrument?</a:t>
            </a:r>
          </a:p>
          <a:p>
            <a:r>
              <a:rPr lang="en-US" sz="2400" dirty="0"/>
              <a:t>	The bass guitar</a:t>
            </a:r>
          </a:p>
          <a:p>
            <a:endParaRPr lang="en-US" sz="2400" dirty="0"/>
          </a:p>
          <a:p>
            <a:pPr indent="-182880" defTabSz="914400">
              <a:lnSpc>
                <a:spcPct val="90000"/>
              </a:lnSpc>
              <a:spcAft>
                <a:spcPts val="600"/>
              </a:spcAft>
              <a:buClr>
                <a:schemeClr val="accent1"/>
              </a:buClr>
            </a:pPr>
            <a:r>
              <a:rPr lang="en-US" sz="2400" dirty="0">
                <a:sym typeface="Wingdings" panose="05000000000000000000" pitchFamily="2" charset="2"/>
              </a:rPr>
              <a:t>What did the fish say when it hit a wall?</a:t>
            </a:r>
          </a:p>
          <a:p>
            <a:pPr indent="-182880" defTabSz="914400">
              <a:lnSpc>
                <a:spcPct val="90000"/>
              </a:lnSpc>
              <a:spcAft>
                <a:spcPts val="600"/>
              </a:spcAft>
              <a:buClr>
                <a:schemeClr val="accent1"/>
              </a:buClr>
            </a:pPr>
            <a:r>
              <a:rPr lang="en-US" sz="2400" dirty="0">
                <a:sym typeface="Wingdings" panose="05000000000000000000" pitchFamily="2" charset="2"/>
              </a:rPr>
              <a:t>	</a:t>
            </a:r>
            <a:r>
              <a:rPr lang="en-US" sz="2400">
                <a:sym typeface="Wingdings" panose="05000000000000000000" pitchFamily="2" charset="2"/>
              </a:rPr>
              <a:t>Oh Buoy!</a:t>
            </a:r>
            <a:endParaRPr lang="en-US" sz="2400" dirty="0">
              <a:sym typeface="Wingdings" panose="05000000000000000000" pitchFamily="2" charset="2"/>
            </a:endParaRPr>
          </a:p>
          <a:p>
            <a:endParaRPr lang="en-US" dirty="0"/>
          </a:p>
          <a:p>
            <a:r>
              <a:rPr lang="en-US" sz="1100" dirty="0"/>
              <a:t>- The Ultimate Dad Joke Book</a:t>
            </a:r>
            <a:endParaRPr lang="en-US" sz="1400" dirty="0"/>
          </a:p>
          <a:p>
            <a:endParaRPr lang="en-US" sz="900" dirty="0"/>
          </a:p>
        </p:txBody>
      </p:sp>
    </p:spTree>
    <p:extLst>
      <p:ext uri="{BB962C8B-B14F-4D97-AF65-F5344CB8AC3E}">
        <p14:creationId xmlns:p14="http://schemas.microsoft.com/office/powerpoint/2010/main" val="357636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205EC4-D5ED-43A6-8E75-678E55C56311}"/>
              </a:ext>
            </a:extLst>
          </p:cNvPr>
          <p:cNvPicPr>
            <a:picLocks noChangeAspect="1"/>
          </p:cNvPicPr>
          <p:nvPr/>
        </p:nvPicPr>
        <p:blipFill rotWithShape="1">
          <a:blip r:embed="rId2">
            <a:alphaModFix amt="40000"/>
          </a:blip>
          <a:srcRect t="9227" b="53227"/>
          <a:stretch/>
        </p:blipFill>
        <p:spPr>
          <a:xfrm>
            <a:off x="20" y="-2"/>
            <a:ext cx="12191980" cy="6858000"/>
          </a:xfrm>
          <a:prstGeom prst="rect">
            <a:avLst/>
          </a:prstGeom>
        </p:spPr>
      </p:pic>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Opening Prayer</a:t>
            </a:r>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1"/>
                </a:solidFill>
                <a:latin typeface="+mn-lt"/>
                <a:ea typeface="+mn-ea"/>
                <a:cs typeface="+mn-cs"/>
              </a:rPr>
              <a:t>BYU-Idaho, CSEE Department, Fall 2022</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tx1"/>
                </a:solidFill>
              </a:rPr>
              <a:pPr defTabSz="914400">
                <a:lnSpc>
                  <a:spcPct val="90000"/>
                </a:lnSpc>
                <a:spcAft>
                  <a:spcPts val="600"/>
                </a:spcAft>
              </a:pPr>
              <a:t>3</a:t>
            </a:fld>
            <a:endParaRPr lang="en-US">
              <a:solidFill>
                <a:schemeClr val="tx1"/>
              </a:solidFill>
            </a:endParaRPr>
          </a:p>
        </p:txBody>
      </p:sp>
    </p:spTree>
    <p:extLst>
      <p:ext uri="{BB962C8B-B14F-4D97-AF65-F5344CB8AC3E}">
        <p14:creationId xmlns:p14="http://schemas.microsoft.com/office/powerpoint/2010/main" val="188775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11139" y="80068"/>
            <a:ext cx="8014359" cy="590204"/>
          </a:xfrm>
        </p:spPr>
        <p:txBody>
          <a:bodyPr vert="horz" lIns="91440" tIns="45720" rIns="91440" bIns="45720" rtlCol="0" anchor="b">
            <a:normAutofit/>
          </a:bodyPr>
          <a:lstStyle/>
          <a:p>
            <a:r>
              <a:rPr lang="en-US" sz="3100" dirty="0"/>
              <a:t>Coding Style/Standard</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30</a:t>
            </a:fld>
            <a:endParaRPr lang="en-US">
              <a:solidFill>
                <a:schemeClr val="accent1">
                  <a:lumMod val="60000"/>
                  <a:lumOff val="40000"/>
                </a:schemeClr>
              </a:solidFill>
            </a:endParaRPr>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
        <p:nvSpPr>
          <p:cNvPr id="7" name="TextBox 6">
            <a:extLst>
              <a:ext uri="{FF2B5EF4-FFF2-40B4-BE49-F238E27FC236}">
                <a16:creationId xmlns:a16="http://schemas.microsoft.com/office/drawing/2014/main" id="{A455DD04-D980-483D-89AE-6A11D370DB0A}"/>
              </a:ext>
            </a:extLst>
          </p:cNvPr>
          <p:cNvSpPr txBox="1"/>
          <p:nvPr/>
        </p:nvSpPr>
        <p:spPr>
          <a:xfrm>
            <a:off x="1211139" y="669614"/>
            <a:ext cx="87462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Variables Names – name it what it is, use underscores to separate words</a:t>
            </a:r>
          </a:p>
          <a:p>
            <a:pPr marL="742950" lvl="1" indent="-285750">
              <a:buFont typeface="Arial" panose="020B0604020202020204" pitchFamily="34" charset="0"/>
              <a:buChar char="•"/>
            </a:pPr>
            <a:r>
              <a:rPr lang="en-US" dirty="0"/>
              <a:t>E.g.,: </a:t>
            </a:r>
            <a:r>
              <a:rPr lang="en-US" dirty="0" err="1"/>
              <a:t>last_name</a:t>
            </a:r>
            <a:r>
              <a:rPr lang="en-US" dirty="0"/>
              <a:t>,  </a:t>
            </a:r>
          </a:p>
          <a:p>
            <a:pPr marL="285750" indent="-285750">
              <a:buFont typeface="Arial" panose="020B0604020202020204" pitchFamily="34" charset="0"/>
              <a:buChar char="•"/>
            </a:pPr>
            <a:r>
              <a:rPr lang="en-US" dirty="0"/>
              <a:t>Spaces – use space before and after each operator:</a:t>
            </a:r>
          </a:p>
          <a:p>
            <a:pPr marL="742950" lvl="1" indent="-285750">
              <a:buFont typeface="Arial" panose="020B0604020202020204" pitchFamily="34" charset="0"/>
              <a:buChar char="•"/>
            </a:pPr>
            <a:r>
              <a:rPr lang="en-US" dirty="0"/>
              <a:t>E.g.,: </a:t>
            </a:r>
            <a:r>
              <a:rPr lang="en-US" dirty="0" err="1"/>
              <a:t>rectangle_area</a:t>
            </a:r>
            <a:r>
              <a:rPr lang="en-US" dirty="0"/>
              <a:t> = length * width</a:t>
            </a:r>
          </a:p>
          <a:p>
            <a:pPr marL="285750" indent="-285750">
              <a:buFont typeface="Arial" panose="020B0604020202020204" pitchFamily="34" charset="0"/>
              <a:buChar char="•"/>
            </a:pPr>
            <a:r>
              <a:rPr lang="en-US" dirty="0"/>
              <a:t>Blank Lines</a:t>
            </a:r>
          </a:p>
          <a:p>
            <a:pPr marL="285750" indent="-285750">
              <a:buFont typeface="Arial" panose="020B0604020202020204" pitchFamily="34" charset="0"/>
              <a:buChar char="•"/>
            </a:pPr>
            <a:r>
              <a:rPr lang="en-US" dirty="0"/>
              <a:t>Comments</a:t>
            </a:r>
          </a:p>
          <a:p>
            <a:pPr marL="742950" lvl="1" indent="-285750">
              <a:buFont typeface="Arial" panose="020B0604020202020204" pitchFamily="34" charset="0"/>
              <a:buChar char="•"/>
            </a:pPr>
            <a:r>
              <a:rPr lang="en-US" dirty="0"/>
              <a:t>One comment and one blank line per thought/idea</a:t>
            </a:r>
          </a:p>
          <a:p>
            <a:pPr marL="285750" indent="-285750">
              <a:buFont typeface="Arial" panose="020B0604020202020204" pitchFamily="34" charset="0"/>
              <a:buChar char="•"/>
            </a:pPr>
            <a:r>
              <a:rPr lang="en-US" dirty="0"/>
              <a:t>Code Blocks are indented by 4 spaces</a:t>
            </a:r>
          </a:p>
        </p:txBody>
      </p:sp>
      <p:pic>
        <p:nvPicPr>
          <p:cNvPr id="5" name="Picture 4">
            <a:extLst>
              <a:ext uri="{FF2B5EF4-FFF2-40B4-BE49-F238E27FC236}">
                <a16:creationId xmlns:a16="http://schemas.microsoft.com/office/drawing/2014/main" id="{D1A604E0-D9BE-D884-BF78-F27BD292027E}"/>
              </a:ext>
            </a:extLst>
          </p:cNvPr>
          <p:cNvPicPr>
            <a:picLocks noChangeAspect="1"/>
          </p:cNvPicPr>
          <p:nvPr/>
        </p:nvPicPr>
        <p:blipFill>
          <a:blip r:embed="rId3"/>
          <a:stretch>
            <a:fillRect/>
          </a:stretch>
        </p:blipFill>
        <p:spPr>
          <a:xfrm>
            <a:off x="5584259" y="2987639"/>
            <a:ext cx="7981950" cy="3905250"/>
          </a:xfrm>
          <a:prstGeom prst="rect">
            <a:avLst/>
          </a:prstGeom>
        </p:spPr>
      </p:pic>
      <p:pic>
        <p:nvPicPr>
          <p:cNvPr id="11" name="Picture 10">
            <a:extLst>
              <a:ext uri="{FF2B5EF4-FFF2-40B4-BE49-F238E27FC236}">
                <a16:creationId xmlns:a16="http://schemas.microsoft.com/office/drawing/2014/main" id="{14891538-BB48-2115-FE19-D345EE1DA89D}"/>
              </a:ext>
            </a:extLst>
          </p:cNvPr>
          <p:cNvPicPr>
            <a:picLocks noChangeAspect="1"/>
          </p:cNvPicPr>
          <p:nvPr/>
        </p:nvPicPr>
        <p:blipFill>
          <a:blip r:embed="rId4"/>
          <a:stretch>
            <a:fillRect/>
          </a:stretch>
        </p:blipFill>
        <p:spPr>
          <a:xfrm>
            <a:off x="0" y="3187664"/>
            <a:ext cx="5553075" cy="3705225"/>
          </a:xfrm>
          <a:prstGeom prst="rect">
            <a:avLst/>
          </a:prstGeom>
        </p:spPr>
      </p:pic>
    </p:spTree>
    <p:extLst>
      <p:ext uri="{BB962C8B-B14F-4D97-AF65-F5344CB8AC3E}">
        <p14:creationId xmlns:p14="http://schemas.microsoft.com/office/powerpoint/2010/main" val="996549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6420464" y="645106"/>
            <a:ext cx="4534047" cy="1422530"/>
          </a:xfrm>
        </p:spPr>
        <p:txBody>
          <a:bodyPr vert="horz" lIns="91440" tIns="45720" rIns="91440" bIns="45720" rtlCol="0" anchor="b">
            <a:normAutofit/>
          </a:bodyPr>
          <a:lstStyle/>
          <a:p>
            <a:r>
              <a:rPr lang="en-US" dirty="0"/>
              <a:t>Goals for Today</a:t>
            </a:r>
          </a:p>
        </p:txBody>
      </p:sp>
      <p:pic>
        <p:nvPicPr>
          <p:cNvPr id="8" name="Picture 7" descr="Three darts on bullseye">
            <a:extLst>
              <a:ext uri="{FF2B5EF4-FFF2-40B4-BE49-F238E27FC236}">
                <a16:creationId xmlns:a16="http://schemas.microsoft.com/office/drawing/2014/main" id="{D381F4BB-D430-DCE9-550D-918F83CD58B0}"/>
              </a:ext>
            </a:extLst>
          </p:cNvPr>
          <p:cNvPicPr>
            <a:picLocks noChangeAspect="1"/>
          </p:cNvPicPr>
          <p:nvPr/>
        </p:nvPicPr>
        <p:blipFill rotWithShape="1">
          <a:blip r:embed="rId3">
            <a:extLst>
              <a:ext uri="{28A0092B-C50C-407E-A947-70E740481C1C}">
                <a14:useLocalDpi xmlns:a14="http://schemas.microsoft.com/office/drawing/2010/main" val="0"/>
              </a:ext>
            </a:extLst>
          </a:blip>
          <a:srcRect l="34503" r="-2" b="-2"/>
          <a:stretch/>
        </p:blipFill>
        <p:spPr>
          <a:xfrm>
            <a:off x="643192" y="645106"/>
            <a:ext cx="5451627" cy="5535031"/>
          </a:xfrm>
          <a:prstGeom prst="rect">
            <a:avLst/>
          </a:prstGeom>
        </p:spPr>
      </p:pic>
      <p:sp>
        <p:nvSpPr>
          <p:cNvPr id="5" name="TextBox 4">
            <a:extLst>
              <a:ext uri="{FF2B5EF4-FFF2-40B4-BE49-F238E27FC236}">
                <a16:creationId xmlns:a16="http://schemas.microsoft.com/office/drawing/2014/main" id="{F954CC55-4E73-4E8B-8268-C50E682C590C}"/>
              </a:ext>
            </a:extLst>
          </p:cNvPr>
          <p:cNvSpPr txBox="1"/>
          <p:nvPr/>
        </p:nvSpPr>
        <p:spPr>
          <a:xfrm>
            <a:off x="6094819" y="2438399"/>
            <a:ext cx="5177045" cy="3724805"/>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dirty="0"/>
              <a:t>Review Homework</a:t>
            </a:r>
          </a:p>
          <a:p>
            <a:pPr marL="285750" indent="-182880" defTabSz="914400">
              <a:spcAft>
                <a:spcPts val="600"/>
              </a:spcAft>
              <a:buClr>
                <a:schemeClr val="accent1"/>
              </a:buClr>
              <a:buFont typeface="Arial" panose="020B0604020202020204" pitchFamily="34" charset="0"/>
              <a:buChar char="•"/>
            </a:pPr>
            <a:r>
              <a:rPr lang="en-US" dirty="0"/>
              <a:t>Review Loops</a:t>
            </a:r>
          </a:p>
          <a:p>
            <a:pPr marL="285750" indent="-182880" defTabSz="914400">
              <a:spcAft>
                <a:spcPts val="600"/>
              </a:spcAft>
              <a:buClr>
                <a:schemeClr val="accent1"/>
              </a:buClr>
              <a:buFont typeface="Arial" panose="020B0604020202020204" pitchFamily="34" charset="0"/>
              <a:buChar char="•"/>
            </a:pPr>
            <a:r>
              <a:rPr lang="en-US" dirty="0"/>
              <a:t>Loop Examples – Power of 2, n!</a:t>
            </a:r>
          </a:p>
          <a:p>
            <a:pPr marL="102870" defTabSz="914400">
              <a:spcAft>
                <a:spcPts val="600"/>
              </a:spcAft>
              <a:buClr>
                <a:schemeClr val="accent1"/>
              </a:buClr>
            </a:pPr>
            <a:endParaRPr lang="en-US" dirty="0"/>
          </a:p>
          <a:p>
            <a:pPr marL="285750" indent="-182880" defTabSz="914400">
              <a:spcAft>
                <a:spcPts val="600"/>
              </a:spcAft>
              <a:buClr>
                <a:schemeClr val="accent1"/>
              </a:buClr>
              <a:buFont typeface="Arial" panose="020B0604020202020204" pitchFamily="34" charset="0"/>
              <a:buChar char="•"/>
            </a:pPr>
            <a:endParaRPr lang="en-US" dirty="0"/>
          </a:p>
          <a:p>
            <a:pPr marL="285750" indent="-182880" defTabSz="914400">
              <a:spcAft>
                <a:spcPts val="600"/>
              </a:spcAft>
              <a:buClr>
                <a:schemeClr val="accent1"/>
              </a:buClr>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31</a:t>
            </a:fld>
            <a:endParaRPr lang="en-US"/>
          </a:p>
        </p:txBody>
      </p:sp>
    </p:spTree>
    <p:extLst>
      <p:ext uri="{BB962C8B-B14F-4D97-AF65-F5344CB8AC3E}">
        <p14:creationId xmlns:p14="http://schemas.microsoft.com/office/powerpoint/2010/main" val="4084047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CSE 130 Course Outline</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32</a:t>
            </a:fld>
            <a:endParaRPr lang="en-US">
              <a:solidFill>
                <a:schemeClr val="accent1">
                  <a:lumMod val="60000"/>
                  <a:lumOff val="40000"/>
                </a:schemeClr>
              </a:solidFill>
            </a:endParaRPr>
          </a:p>
        </p:txBody>
      </p:sp>
      <p:graphicFrame>
        <p:nvGraphicFramePr>
          <p:cNvPr id="6" name="Table 7">
            <a:extLst>
              <a:ext uri="{FF2B5EF4-FFF2-40B4-BE49-F238E27FC236}">
                <a16:creationId xmlns:a16="http://schemas.microsoft.com/office/drawing/2014/main" id="{285DA302-1F26-1002-4E5B-9A39775DF7B0}"/>
              </a:ext>
            </a:extLst>
          </p:cNvPr>
          <p:cNvGraphicFramePr>
            <a:graphicFrameLocks noGrp="1"/>
          </p:cNvGraphicFramePr>
          <p:nvPr>
            <p:extLst>
              <p:ext uri="{D42A27DB-BD31-4B8C-83A1-F6EECF244321}">
                <p14:modId xmlns:p14="http://schemas.microsoft.com/office/powerpoint/2010/main" val="1818350157"/>
              </p:ext>
            </p:extLst>
          </p:nvPr>
        </p:nvGraphicFramePr>
        <p:xfrm>
          <a:off x="786935" y="906462"/>
          <a:ext cx="9599712" cy="5562600"/>
        </p:xfrm>
        <a:graphic>
          <a:graphicData uri="http://schemas.openxmlformats.org/drawingml/2006/table">
            <a:tbl>
              <a:tblPr firstRow="1" bandRow="1">
                <a:tableStyleId>{5C22544A-7EE6-4342-B048-85BDC9FD1C3A}</a:tableStyleId>
              </a:tblPr>
              <a:tblGrid>
                <a:gridCol w="1594494">
                  <a:extLst>
                    <a:ext uri="{9D8B030D-6E8A-4147-A177-3AD203B41FA5}">
                      <a16:colId xmlns:a16="http://schemas.microsoft.com/office/drawing/2014/main" val="2011747632"/>
                    </a:ext>
                  </a:extLst>
                </a:gridCol>
                <a:gridCol w="3069802">
                  <a:extLst>
                    <a:ext uri="{9D8B030D-6E8A-4147-A177-3AD203B41FA5}">
                      <a16:colId xmlns:a16="http://schemas.microsoft.com/office/drawing/2014/main" val="2351888841"/>
                    </a:ext>
                  </a:extLst>
                </a:gridCol>
                <a:gridCol w="4935416">
                  <a:extLst>
                    <a:ext uri="{9D8B030D-6E8A-4147-A177-3AD203B41FA5}">
                      <a16:colId xmlns:a16="http://schemas.microsoft.com/office/drawing/2014/main" val="3870699806"/>
                    </a:ext>
                  </a:extLst>
                </a:gridCol>
              </a:tblGrid>
              <a:tr h="370840">
                <a:tc>
                  <a:txBody>
                    <a:bodyPr/>
                    <a:lstStyle/>
                    <a:p>
                      <a:r>
                        <a:rPr lang="en-US" dirty="0"/>
                        <a:t>Week</a:t>
                      </a:r>
                    </a:p>
                  </a:txBody>
                  <a:tcPr/>
                </a:tc>
                <a:tc>
                  <a:txBody>
                    <a:bodyPr/>
                    <a:lstStyle/>
                    <a:p>
                      <a:r>
                        <a:rPr lang="en-US" dirty="0"/>
                        <a:t>Topic</a:t>
                      </a:r>
                    </a:p>
                  </a:txBody>
                  <a:tcPr/>
                </a:tc>
                <a:tc>
                  <a:txBody>
                    <a:bodyPr/>
                    <a:lstStyle/>
                    <a:p>
                      <a:r>
                        <a:rPr lang="en-US" dirty="0"/>
                        <a:t>Homework</a:t>
                      </a:r>
                    </a:p>
                  </a:txBody>
                  <a:tcPr/>
                </a:tc>
                <a:extLst>
                  <a:ext uri="{0D108BD9-81ED-4DB2-BD59-A6C34878D82A}">
                    <a16:rowId xmlns:a16="http://schemas.microsoft.com/office/drawing/2014/main" val="363723518"/>
                  </a:ext>
                </a:extLst>
              </a:tr>
              <a:tr h="370840">
                <a:tc>
                  <a:txBody>
                    <a:bodyPr/>
                    <a:lstStyle/>
                    <a:p>
                      <a:r>
                        <a:rPr lang="en-US" dirty="0"/>
                        <a:t>1</a:t>
                      </a:r>
                    </a:p>
                  </a:txBody>
                  <a:tcPr/>
                </a:tc>
                <a:tc>
                  <a:txBody>
                    <a:bodyPr/>
                    <a:lstStyle/>
                    <a:p>
                      <a:r>
                        <a:rPr lang="en-US" dirty="0"/>
                        <a:t>Course Overview</a:t>
                      </a:r>
                    </a:p>
                  </a:txBody>
                  <a:tcPr/>
                </a:tc>
                <a:tc>
                  <a:txBody>
                    <a:bodyPr/>
                    <a:lstStyle/>
                    <a:p>
                      <a:r>
                        <a:rPr lang="en-US" dirty="0"/>
                        <a:t>Guessing Game</a:t>
                      </a:r>
                    </a:p>
                  </a:txBody>
                  <a:tcPr/>
                </a:tc>
                <a:extLst>
                  <a:ext uri="{0D108BD9-81ED-4DB2-BD59-A6C34878D82A}">
                    <a16:rowId xmlns:a16="http://schemas.microsoft.com/office/drawing/2014/main" val="2820051351"/>
                  </a:ext>
                </a:extLst>
              </a:tr>
              <a:tr h="370840">
                <a:tc>
                  <a:txBody>
                    <a:bodyPr/>
                    <a:lstStyle/>
                    <a:p>
                      <a:r>
                        <a:rPr lang="en-US" dirty="0"/>
                        <a:t>2</a:t>
                      </a:r>
                    </a:p>
                  </a:txBody>
                  <a:tcPr/>
                </a:tc>
                <a:tc>
                  <a:txBody>
                    <a:bodyPr/>
                    <a:lstStyle/>
                    <a:p>
                      <a:r>
                        <a:rPr lang="en-US" dirty="0"/>
                        <a:t>Python Review</a:t>
                      </a:r>
                    </a:p>
                  </a:txBody>
                  <a:tcPr/>
                </a:tc>
                <a:tc>
                  <a:txBody>
                    <a:bodyPr/>
                    <a:lstStyle/>
                    <a:p>
                      <a:r>
                        <a:rPr lang="en-US" dirty="0"/>
                        <a:t>Authentication Program</a:t>
                      </a:r>
                    </a:p>
                  </a:txBody>
                  <a:tcPr/>
                </a:tc>
                <a:extLst>
                  <a:ext uri="{0D108BD9-81ED-4DB2-BD59-A6C34878D82A}">
                    <a16:rowId xmlns:a16="http://schemas.microsoft.com/office/drawing/2014/main" val="3602702881"/>
                  </a:ext>
                </a:extLst>
              </a:tr>
              <a:tr h="370840">
                <a:tc>
                  <a:txBody>
                    <a:bodyPr/>
                    <a:lstStyle/>
                    <a:p>
                      <a:r>
                        <a:rPr lang="en-US" dirty="0"/>
                        <a:t>3</a:t>
                      </a:r>
                    </a:p>
                  </a:txBody>
                  <a:tcPr/>
                </a:tc>
                <a:tc>
                  <a:txBody>
                    <a:bodyPr/>
                    <a:lstStyle/>
                    <a:p>
                      <a:r>
                        <a:rPr lang="en-US" dirty="0"/>
                        <a:t>Flowchart</a:t>
                      </a:r>
                    </a:p>
                  </a:txBody>
                  <a:tcPr/>
                </a:tc>
                <a:tc>
                  <a:txBody>
                    <a:bodyPr/>
                    <a:lstStyle/>
                    <a:p>
                      <a:r>
                        <a:rPr lang="en-US" dirty="0"/>
                        <a:t>Monopoly Design</a:t>
                      </a:r>
                    </a:p>
                  </a:txBody>
                  <a:tcPr/>
                </a:tc>
                <a:extLst>
                  <a:ext uri="{0D108BD9-81ED-4DB2-BD59-A6C34878D82A}">
                    <a16:rowId xmlns:a16="http://schemas.microsoft.com/office/drawing/2014/main" val="2742856322"/>
                  </a:ext>
                </a:extLst>
              </a:tr>
              <a:tr h="370840">
                <a:tc>
                  <a:txBody>
                    <a:bodyPr/>
                    <a:lstStyle/>
                    <a:p>
                      <a:r>
                        <a:rPr lang="en-US" dirty="0"/>
                        <a:t>4</a:t>
                      </a:r>
                    </a:p>
                  </a:txBody>
                  <a:tcPr/>
                </a:tc>
                <a:tc>
                  <a:txBody>
                    <a:bodyPr/>
                    <a:lstStyle/>
                    <a:p>
                      <a:r>
                        <a:rPr lang="en-US" dirty="0"/>
                        <a:t>Decisions</a:t>
                      </a:r>
                    </a:p>
                  </a:txBody>
                  <a:tcPr/>
                </a:tc>
                <a:tc>
                  <a:txBody>
                    <a:bodyPr/>
                    <a:lstStyle/>
                    <a:p>
                      <a:r>
                        <a:rPr lang="en-US" dirty="0"/>
                        <a:t>Monopoly Program</a:t>
                      </a:r>
                    </a:p>
                  </a:txBody>
                  <a:tcPr/>
                </a:tc>
                <a:extLst>
                  <a:ext uri="{0D108BD9-81ED-4DB2-BD59-A6C34878D82A}">
                    <a16:rowId xmlns:a16="http://schemas.microsoft.com/office/drawing/2014/main" val="3013626983"/>
                  </a:ext>
                </a:extLst>
              </a:tr>
              <a:tr h="370840">
                <a:tc>
                  <a:txBody>
                    <a:bodyPr/>
                    <a:lstStyle/>
                    <a:p>
                      <a:r>
                        <a:rPr lang="en-US" dirty="0"/>
                        <a:t>5</a:t>
                      </a:r>
                    </a:p>
                  </a:txBody>
                  <a:tcPr/>
                </a:tc>
                <a:tc>
                  <a:txBody>
                    <a:bodyPr/>
                    <a:lstStyle/>
                    <a:p>
                      <a:r>
                        <a:rPr lang="en-US" dirty="0"/>
                        <a:t>Pseudocode</a:t>
                      </a:r>
                    </a:p>
                  </a:txBody>
                  <a:tcPr/>
                </a:tc>
                <a:tc>
                  <a:txBody>
                    <a:bodyPr/>
                    <a:lstStyle/>
                    <a:p>
                      <a:r>
                        <a:rPr lang="en-US" dirty="0"/>
                        <a:t>Advanced Search Design</a:t>
                      </a:r>
                    </a:p>
                  </a:txBody>
                  <a:tcPr/>
                </a:tc>
                <a:extLst>
                  <a:ext uri="{0D108BD9-81ED-4DB2-BD59-A6C34878D82A}">
                    <a16:rowId xmlns:a16="http://schemas.microsoft.com/office/drawing/2014/main" val="3046140420"/>
                  </a:ext>
                </a:extLst>
              </a:tr>
              <a:tr h="370840">
                <a:tc>
                  <a:txBody>
                    <a:bodyPr/>
                    <a:lstStyle/>
                    <a:p>
                      <a:r>
                        <a:rPr lang="en-US" dirty="0"/>
                        <a:t>6</a:t>
                      </a:r>
                    </a:p>
                  </a:txBody>
                  <a:tcPr/>
                </a:tc>
                <a:tc>
                  <a:txBody>
                    <a:bodyPr/>
                    <a:lstStyle/>
                    <a:p>
                      <a:r>
                        <a:rPr lang="en-US" dirty="0"/>
                        <a:t>Efficiency</a:t>
                      </a:r>
                    </a:p>
                  </a:txBody>
                  <a:tcPr/>
                </a:tc>
                <a:tc>
                  <a:txBody>
                    <a:bodyPr/>
                    <a:lstStyle/>
                    <a:p>
                      <a:r>
                        <a:rPr lang="en-US" dirty="0"/>
                        <a:t>Advanced Search Program</a:t>
                      </a:r>
                    </a:p>
                  </a:txBody>
                  <a:tcPr/>
                </a:tc>
                <a:extLst>
                  <a:ext uri="{0D108BD9-81ED-4DB2-BD59-A6C34878D82A}">
                    <a16:rowId xmlns:a16="http://schemas.microsoft.com/office/drawing/2014/main" val="449356503"/>
                  </a:ext>
                </a:extLst>
              </a:tr>
              <a:tr h="370840">
                <a:tc>
                  <a:txBody>
                    <a:bodyPr/>
                    <a:lstStyle/>
                    <a:p>
                      <a:r>
                        <a:rPr lang="en-US" dirty="0"/>
                        <a:t>7</a:t>
                      </a:r>
                    </a:p>
                  </a:txBody>
                  <a:tcPr/>
                </a:tc>
                <a:tc>
                  <a:txBody>
                    <a:bodyPr/>
                    <a:lstStyle/>
                    <a:p>
                      <a:r>
                        <a:rPr lang="en-US" dirty="0"/>
                        <a:t>Trace</a:t>
                      </a:r>
                    </a:p>
                  </a:txBody>
                  <a:tcPr/>
                </a:tc>
                <a:tc>
                  <a:txBody>
                    <a:bodyPr/>
                    <a:lstStyle/>
                    <a:p>
                      <a:r>
                        <a:rPr lang="en-US" dirty="0"/>
                        <a:t>Sort Design</a:t>
                      </a:r>
                    </a:p>
                  </a:txBody>
                  <a:tcPr/>
                </a:tc>
                <a:extLst>
                  <a:ext uri="{0D108BD9-81ED-4DB2-BD59-A6C34878D82A}">
                    <a16:rowId xmlns:a16="http://schemas.microsoft.com/office/drawing/2014/main" val="480092011"/>
                  </a:ext>
                </a:extLst>
              </a:tr>
              <a:tr h="370840">
                <a:tc>
                  <a:txBody>
                    <a:bodyPr/>
                    <a:lstStyle/>
                    <a:p>
                      <a:r>
                        <a:rPr lang="en-US" dirty="0"/>
                        <a:t>8</a:t>
                      </a:r>
                    </a:p>
                  </a:txBody>
                  <a:tcPr/>
                </a:tc>
                <a:tc>
                  <a:txBody>
                    <a:bodyPr/>
                    <a:lstStyle/>
                    <a:p>
                      <a:r>
                        <a:rPr lang="en-US" dirty="0"/>
                        <a:t>Assert</a:t>
                      </a:r>
                    </a:p>
                  </a:txBody>
                  <a:tcPr/>
                </a:tc>
                <a:tc>
                  <a:txBody>
                    <a:bodyPr/>
                    <a:lstStyle/>
                    <a:p>
                      <a:r>
                        <a:rPr lang="en-US" dirty="0"/>
                        <a:t>Sort Program</a:t>
                      </a:r>
                    </a:p>
                  </a:txBody>
                  <a:tcPr/>
                </a:tc>
                <a:extLst>
                  <a:ext uri="{0D108BD9-81ED-4DB2-BD59-A6C34878D82A}">
                    <a16:rowId xmlns:a16="http://schemas.microsoft.com/office/drawing/2014/main" val="2241437794"/>
                  </a:ext>
                </a:extLst>
              </a:tr>
              <a:tr h="370840">
                <a:tc>
                  <a:txBody>
                    <a:bodyPr/>
                    <a:lstStyle/>
                    <a:p>
                      <a:r>
                        <a:rPr lang="en-US" dirty="0"/>
                        <a:t>9</a:t>
                      </a:r>
                    </a:p>
                  </a:txBody>
                  <a:tcPr/>
                </a:tc>
                <a:tc>
                  <a:txBody>
                    <a:bodyPr/>
                    <a:lstStyle/>
                    <a:p>
                      <a:r>
                        <a:rPr lang="en-US" dirty="0"/>
                        <a:t>Collections</a:t>
                      </a:r>
                    </a:p>
                  </a:txBody>
                  <a:tcPr/>
                </a:tc>
                <a:tc>
                  <a:txBody>
                    <a:bodyPr/>
                    <a:lstStyle/>
                    <a:p>
                      <a:r>
                        <a:rPr lang="en-US" dirty="0"/>
                        <a:t>Numerical Sequence Design</a:t>
                      </a:r>
                    </a:p>
                  </a:txBody>
                  <a:tcPr/>
                </a:tc>
                <a:extLst>
                  <a:ext uri="{0D108BD9-81ED-4DB2-BD59-A6C34878D82A}">
                    <a16:rowId xmlns:a16="http://schemas.microsoft.com/office/drawing/2014/main" val="1157293879"/>
                  </a:ext>
                </a:extLst>
              </a:tr>
              <a:tr h="370840">
                <a:tc>
                  <a:txBody>
                    <a:bodyPr/>
                    <a:lstStyle/>
                    <a:p>
                      <a:r>
                        <a:rPr lang="en-US" dirty="0"/>
                        <a:t>10</a:t>
                      </a:r>
                    </a:p>
                  </a:txBody>
                  <a:tcPr/>
                </a:tc>
                <a:tc>
                  <a:txBody>
                    <a:bodyPr/>
                    <a:lstStyle/>
                    <a:p>
                      <a:r>
                        <a:rPr lang="en-US" dirty="0"/>
                        <a:t>Loops</a:t>
                      </a:r>
                    </a:p>
                  </a:txBody>
                  <a:tcPr/>
                </a:tc>
                <a:tc>
                  <a:txBody>
                    <a:bodyPr/>
                    <a:lstStyle/>
                    <a:p>
                      <a:r>
                        <a:rPr lang="en-US" dirty="0"/>
                        <a:t>Numerical Sequence Program</a:t>
                      </a:r>
                    </a:p>
                  </a:txBody>
                  <a:tcPr/>
                </a:tc>
                <a:extLst>
                  <a:ext uri="{0D108BD9-81ED-4DB2-BD59-A6C34878D82A}">
                    <a16:rowId xmlns:a16="http://schemas.microsoft.com/office/drawing/2014/main" val="3664430120"/>
                  </a:ext>
                </a:extLst>
              </a:tr>
              <a:tr h="370840">
                <a:tc>
                  <a:txBody>
                    <a:bodyPr/>
                    <a:lstStyle/>
                    <a:p>
                      <a:r>
                        <a:rPr lang="en-US" dirty="0"/>
                        <a:t>11</a:t>
                      </a:r>
                    </a:p>
                  </a:txBody>
                  <a:tcPr/>
                </a:tc>
                <a:tc>
                  <a:txBody>
                    <a:bodyPr/>
                    <a:lstStyle/>
                    <a:p>
                      <a:r>
                        <a:rPr lang="en-US" dirty="0"/>
                        <a:t>Review</a:t>
                      </a:r>
                    </a:p>
                  </a:txBody>
                  <a:tcPr/>
                </a:tc>
                <a:tc>
                  <a:txBody>
                    <a:bodyPr/>
                    <a:lstStyle/>
                    <a:p>
                      <a:r>
                        <a:rPr lang="en-US" dirty="0"/>
                        <a:t>Review, Practice Final</a:t>
                      </a:r>
                    </a:p>
                  </a:txBody>
                  <a:tcPr/>
                </a:tc>
                <a:extLst>
                  <a:ext uri="{0D108BD9-81ED-4DB2-BD59-A6C34878D82A}">
                    <a16:rowId xmlns:a16="http://schemas.microsoft.com/office/drawing/2014/main" val="3849223853"/>
                  </a:ext>
                </a:extLst>
              </a:tr>
              <a:tr h="370840">
                <a:tc>
                  <a:txBody>
                    <a:bodyPr/>
                    <a:lstStyle/>
                    <a:p>
                      <a:r>
                        <a:rPr lang="en-US" dirty="0"/>
                        <a:t>12</a:t>
                      </a:r>
                    </a:p>
                  </a:txBody>
                  <a:tcPr/>
                </a:tc>
                <a:tc>
                  <a:txBody>
                    <a:bodyPr/>
                    <a:lstStyle/>
                    <a:p>
                      <a:r>
                        <a:rPr lang="en-US" dirty="0"/>
                        <a:t>Maintainability</a:t>
                      </a:r>
                    </a:p>
                  </a:txBody>
                  <a:tcPr/>
                </a:tc>
                <a:tc>
                  <a:txBody>
                    <a:bodyPr/>
                    <a:lstStyle/>
                    <a:p>
                      <a:r>
                        <a:rPr lang="en-US" dirty="0"/>
                        <a:t>Prime Design</a:t>
                      </a:r>
                    </a:p>
                  </a:txBody>
                  <a:tcPr/>
                </a:tc>
                <a:extLst>
                  <a:ext uri="{0D108BD9-81ED-4DB2-BD59-A6C34878D82A}">
                    <a16:rowId xmlns:a16="http://schemas.microsoft.com/office/drawing/2014/main" val="3083280319"/>
                  </a:ext>
                </a:extLst>
              </a:tr>
              <a:tr h="370840">
                <a:tc>
                  <a:txBody>
                    <a:bodyPr/>
                    <a:lstStyle/>
                    <a:p>
                      <a:r>
                        <a:rPr lang="en-US" dirty="0"/>
                        <a:t>13</a:t>
                      </a:r>
                    </a:p>
                  </a:txBody>
                  <a:tcPr/>
                </a:tc>
                <a:tc>
                  <a:txBody>
                    <a:bodyPr/>
                    <a:lstStyle/>
                    <a:p>
                      <a:r>
                        <a:rPr lang="en-US" dirty="0"/>
                        <a:t>Course Conclusion/Review</a:t>
                      </a:r>
                    </a:p>
                  </a:txBody>
                  <a:tcPr/>
                </a:tc>
                <a:tc>
                  <a:txBody>
                    <a:bodyPr/>
                    <a:lstStyle/>
                    <a:p>
                      <a:r>
                        <a:rPr lang="en-US" dirty="0"/>
                        <a:t>Prime Program</a:t>
                      </a:r>
                    </a:p>
                  </a:txBody>
                  <a:tcPr/>
                </a:tc>
                <a:extLst>
                  <a:ext uri="{0D108BD9-81ED-4DB2-BD59-A6C34878D82A}">
                    <a16:rowId xmlns:a16="http://schemas.microsoft.com/office/drawing/2014/main" val="647455268"/>
                  </a:ext>
                </a:extLst>
              </a:tr>
              <a:tr h="370840">
                <a:tc>
                  <a:txBody>
                    <a:bodyPr/>
                    <a:lstStyle/>
                    <a:p>
                      <a:r>
                        <a:rPr lang="en-US" dirty="0"/>
                        <a:t>14</a:t>
                      </a:r>
                    </a:p>
                  </a:txBody>
                  <a:tcPr/>
                </a:tc>
                <a:tc>
                  <a:txBody>
                    <a:bodyPr/>
                    <a:lstStyle/>
                    <a:p>
                      <a:r>
                        <a:rPr lang="en-US" dirty="0"/>
                        <a:t>Final </a:t>
                      </a:r>
                      <a:r>
                        <a:rPr lang="en-US"/>
                        <a:t>Exam </a:t>
                      </a:r>
                      <a:endParaRPr lang="en-US" dirty="0"/>
                    </a:p>
                  </a:txBody>
                  <a:tcPr/>
                </a:tc>
                <a:tc>
                  <a:txBody>
                    <a:bodyPr/>
                    <a:lstStyle/>
                    <a:p>
                      <a:endParaRPr lang="en-US" dirty="0"/>
                    </a:p>
                  </a:txBody>
                  <a:tcPr/>
                </a:tc>
                <a:extLst>
                  <a:ext uri="{0D108BD9-81ED-4DB2-BD59-A6C34878D82A}">
                    <a16:rowId xmlns:a16="http://schemas.microsoft.com/office/drawing/2014/main" val="3855458407"/>
                  </a:ext>
                </a:extLst>
              </a:tr>
            </a:tbl>
          </a:graphicData>
        </a:graphic>
      </p:graphicFrame>
      <p:sp>
        <p:nvSpPr>
          <p:cNvPr id="5" name="Arrow: Right 4">
            <a:extLst>
              <a:ext uri="{FF2B5EF4-FFF2-40B4-BE49-F238E27FC236}">
                <a16:creationId xmlns:a16="http://schemas.microsoft.com/office/drawing/2014/main" id="{A2647F3A-D0D8-566F-5C6E-638A5F637875}"/>
              </a:ext>
            </a:extLst>
          </p:cNvPr>
          <p:cNvSpPr/>
          <p:nvPr/>
        </p:nvSpPr>
        <p:spPr>
          <a:xfrm>
            <a:off x="259396" y="4634852"/>
            <a:ext cx="527538" cy="29307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3379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Course Final</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33</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4E104A02-F3B5-6AB7-22A6-CBF9325E2E87}"/>
              </a:ext>
            </a:extLst>
          </p:cNvPr>
          <p:cNvSpPr txBox="1"/>
          <p:nvPr/>
        </p:nvSpPr>
        <p:spPr>
          <a:xfrm>
            <a:off x="1229031" y="1500027"/>
            <a:ext cx="986100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Decision – Take the final Thursday April 4</a:t>
            </a:r>
            <a:r>
              <a:rPr lang="en-US" sz="2800" baseline="30000" dirty="0"/>
              <a:t>th</a:t>
            </a:r>
            <a:r>
              <a:rPr lang="en-US" sz="2800" dirty="0"/>
              <a:t> </a:t>
            </a:r>
          </a:p>
          <a:p>
            <a:pPr marL="457200" indent="-457200">
              <a:buFont typeface="Arial" panose="020B0604020202020204" pitchFamily="34" charset="0"/>
              <a:buChar char="•"/>
            </a:pPr>
            <a:r>
              <a:rPr lang="en-US" sz="2800" dirty="0"/>
              <a:t>Review Tuesday March 19</a:t>
            </a:r>
            <a:r>
              <a:rPr lang="en-US" sz="2800" baseline="30000" dirty="0"/>
              <a:t>th</a:t>
            </a:r>
            <a:r>
              <a:rPr lang="en-US" sz="2800" dirty="0"/>
              <a:t> </a:t>
            </a:r>
          </a:p>
          <a:p>
            <a:pPr marL="457200" indent="-457200">
              <a:buFont typeface="Arial" panose="020B0604020202020204" pitchFamily="34" charset="0"/>
              <a:buChar char="•"/>
            </a:pPr>
            <a:r>
              <a:rPr lang="en-US" sz="2800" dirty="0"/>
              <a:t>First Practice Final March 21</a:t>
            </a:r>
            <a:r>
              <a:rPr lang="en-US" sz="2800" baseline="30000" dirty="0"/>
              <a:t>st</a:t>
            </a:r>
            <a:r>
              <a:rPr lang="en-US" sz="2800" dirty="0"/>
              <a:t> </a:t>
            </a:r>
          </a:p>
          <a:p>
            <a:pPr marL="457200" indent="-457200">
              <a:buFont typeface="Arial" panose="020B0604020202020204" pitchFamily="34" charset="0"/>
              <a:buChar char="•"/>
            </a:pPr>
            <a:r>
              <a:rPr lang="en-US" sz="2800" dirty="0"/>
              <a:t>Second Practice Final March 28 </a:t>
            </a:r>
          </a:p>
          <a:p>
            <a:pPr marL="457200" indent="-457200">
              <a:buFont typeface="Arial" panose="020B0604020202020204" pitchFamily="34" charset="0"/>
              <a:buChar char="•"/>
            </a:pPr>
            <a:r>
              <a:rPr lang="en-US" sz="2800" dirty="0"/>
              <a:t>Review April 2</a:t>
            </a:r>
            <a:r>
              <a:rPr lang="en-US" sz="2800" baseline="30000" dirty="0"/>
              <a:t>nd</a:t>
            </a:r>
            <a:r>
              <a:rPr lang="en-US" sz="2800" dirty="0"/>
              <a:t> </a:t>
            </a:r>
          </a:p>
          <a:p>
            <a:pPr marL="457200" indent="-457200">
              <a:buFont typeface="Arial" panose="020B0604020202020204" pitchFamily="34" charset="0"/>
              <a:buChar char="•"/>
            </a:pPr>
            <a:r>
              <a:rPr lang="en-US" sz="2800" dirty="0"/>
              <a:t>Final Thursday April 4</a:t>
            </a:r>
            <a:r>
              <a:rPr lang="en-US" sz="2800" baseline="30000" dirty="0"/>
              <a:t>th</a:t>
            </a:r>
            <a:r>
              <a:rPr lang="en-US" sz="2800" dirty="0"/>
              <a:t>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Talk with me</a:t>
            </a:r>
          </a:p>
        </p:txBody>
      </p:sp>
    </p:spTree>
    <p:extLst>
      <p:ext uri="{BB962C8B-B14F-4D97-AF65-F5344CB8AC3E}">
        <p14:creationId xmlns:p14="http://schemas.microsoft.com/office/powerpoint/2010/main" val="1635208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5D099-6A35-DB1B-C5FE-C51A3ABBA7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162227-05E3-B531-062B-1BD93CDEAFEA}"/>
              </a:ext>
            </a:extLst>
          </p:cNvPr>
          <p:cNvSpPr>
            <a:spLocks noGrp="1"/>
          </p:cNvSpPr>
          <p:nvPr>
            <p:ph type="title"/>
          </p:nvPr>
        </p:nvSpPr>
        <p:spPr>
          <a:xfrm>
            <a:off x="714225" y="505459"/>
            <a:ext cx="10330494" cy="701040"/>
          </a:xfrm>
        </p:spPr>
        <p:txBody>
          <a:bodyPr vert="horz" lIns="91440" tIns="45720" rIns="91440" bIns="45720" rtlCol="0" anchor="b">
            <a:normAutofit fontScale="90000"/>
          </a:bodyPr>
          <a:lstStyle/>
          <a:p>
            <a:r>
              <a:rPr lang="en-US" dirty="0"/>
              <a:t>Course Final – CSE 130Remaining Classes</a:t>
            </a:r>
          </a:p>
        </p:txBody>
      </p:sp>
      <p:sp>
        <p:nvSpPr>
          <p:cNvPr id="3" name="Footer Placeholder 2">
            <a:extLst>
              <a:ext uri="{FF2B5EF4-FFF2-40B4-BE49-F238E27FC236}">
                <a16:creationId xmlns:a16="http://schemas.microsoft.com/office/drawing/2014/main" id="{D8E16518-2765-049C-D0BB-6546B32BB24D}"/>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6B9DDDD6-85DB-6191-6F53-D265A33755E0}"/>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34</a:t>
            </a:fld>
            <a:endParaRPr lang="en-US">
              <a:solidFill>
                <a:schemeClr val="accent1">
                  <a:lumMod val="60000"/>
                  <a:lumOff val="40000"/>
                </a:schemeClr>
              </a:solidFill>
            </a:endParaRPr>
          </a:p>
        </p:txBody>
      </p:sp>
      <p:graphicFrame>
        <p:nvGraphicFramePr>
          <p:cNvPr id="6" name="Table 5">
            <a:extLst>
              <a:ext uri="{FF2B5EF4-FFF2-40B4-BE49-F238E27FC236}">
                <a16:creationId xmlns:a16="http://schemas.microsoft.com/office/drawing/2014/main" id="{AF322C92-70B2-94F6-CDE4-BB89CDE310EF}"/>
              </a:ext>
            </a:extLst>
          </p:cNvPr>
          <p:cNvGraphicFramePr>
            <a:graphicFrameLocks noGrp="1"/>
          </p:cNvGraphicFramePr>
          <p:nvPr>
            <p:extLst>
              <p:ext uri="{D42A27DB-BD31-4B8C-83A1-F6EECF244321}">
                <p14:modId xmlns:p14="http://schemas.microsoft.com/office/powerpoint/2010/main" val="3344187460"/>
              </p:ext>
            </p:extLst>
          </p:nvPr>
        </p:nvGraphicFramePr>
        <p:xfrm>
          <a:off x="1229032" y="1633219"/>
          <a:ext cx="8128000" cy="2865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51415878"/>
                    </a:ext>
                  </a:extLst>
                </a:gridCol>
                <a:gridCol w="4064000">
                  <a:extLst>
                    <a:ext uri="{9D8B030D-6E8A-4147-A177-3AD203B41FA5}">
                      <a16:colId xmlns:a16="http://schemas.microsoft.com/office/drawing/2014/main" val="2829565538"/>
                    </a:ext>
                  </a:extLst>
                </a:gridCol>
              </a:tblGrid>
              <a:tr h="370840">
                <a:tc>
                  <a:txBody>
                    <a:bodyPr/>
                    <a:lstStyle/>
                    <a:p>
                      <a:r>
                        <a:rPr lang="en-US" dirty="0"/>
                        <a:t>Tuesday</a:t>
                      </a:r>
                    </a:p>
                  </a:txBody>
                  <a:tcPr/>
                </a:tc>
                <a:tc>
                  <a:txBody>
                    <a:bodyPr/>
                    <a:lstStyle/>
                    <a:p>
                      <a:r>
                        <a:rPr lang="en-US" dirty="0"/>
                        <a:t>Thursday</a:t>
                      </a:r>
                    </a:p>
                  </a:txBody>
                  <a:tcPr/>
                </a:tc>
                <a:extLst>
                  <a:ext uri="{0D108BD9-81ED-4DB2-BD59-A6C34878D82A}">
                    <a16:rowId xmlns:a16="http://schemas.microsoft.com/office/drawing/2014/main" val="471128834"/>
                  </a:ext>
                </a:extLst>
              </a:tr>
              <a:tr h="370840">
                <a:tc>
                  <a:txBody>
                    <a:bodyPr/>
                    <a:lstStyle/>
                    <a:p>
                      <a:r>
                        <a:rPr lang="en-US" dirty="0"/>
                        <a:t>March 19</a:t>
                      </a:r>
                      <a:r>
                        <a:rPr lang="en-US" baseline="30000" dirty="0"/>
                        <a:t>th</a:t>
                      </a:r>
                      <a:r>
                        <a:rPr lang="en-US" dirty="0"/>
                        <a:t> Review</a:t>
                      </a:r>
                    </a:p>
                  </a:txBody>
                  <a:tcPr/>
                </a:tc>
                <a:tc>
                  <a:txBody>
                    <a:bodyPr/>
                    <a:lstStyle/>
                    <a:p>
                      <a:r>
                        <a:rPr lang="en-US" dirty="0"/>
                        <a:t>March 21</a:t>
                      </a:r>
                      <a:r>
                        <a:rPr lang="en-US" baseline="30000" dirty="0"/>
                        <a:t>st</a:t>
                      </a:r>
                      <a:r>
                        <a:rPr lang="en-US" dirty="0"/>
                        <a:t> – 1</a:t>
                      </a:r>
                      <a:r>
                        <a:rPr lang="en-US" baseline="30000" dirty="0"/>
                        <a:t>st</a:t>
                      </a:r>
                      <a:r>
                        <a:rPr lang="en-US" dirty="0"/>
                        <a:t> Practice Final</a:t>
                      </a:r>
                    </a:p>
                  </a:txBody>
                  <a:tcPr/>
                </a:tc>
                <a:extLst>
                  <a:ext uri="{0D108BD9-81ED-4DB2-BD59-A6C34878D82A}">
                    <a16:rowId xmlns:a16="http://schemas.microsoft.com/office/drawing/2014/main" val="298822767"/>
                  </a:ext>
                </a:extLst>
              </a:tr>
              <a:tr h="370840">
                <a:tc>
                  <a:txBody>
                    <a:bodyPr/>
                    <a:lstStyle/>
                    <a:p>
                      <a:r>
                        <a:rPr lang="en-US" dirty="0"/>
                        <a:t>March 26</a:t>
                      </a:r>
                      <a:r>
                        <a:rPr lang="en-US" baseline="30000" dirty="0"/>
                        <a:t>th</a:t>
                      </a:r>
                      <a:r>
                        <a:rPr lang="en-US" dirty="0"/>
                        <a:t> Maintainability and review 1</a:t>
                      </a:r>
                      <a:r>
                        <a:rPr lang="en-US" baseline="30000" dirty="0"/>
                        <a:t>st</a:t>
                      </a:r>
                      <a:r>
                        <a:rPr lang="en-US" dirty="0"/>
                        <a:t> Practice Final</a:t>
                      </a:r>
                    </a:p>
                  </a:txBody>
                  <a:tcPr/>
                </a:tc>
                <a:tc>
                  <a:txBody>
                    <a:bodyPr/>
                    <a:lstStyle/>
                    <a:p>
                      <a:r>
                        <a:rPr lang="en-US" dirty="0"/>
                        <a:t>March 28</a:t>
                      </a:r>
                      <a:r>
                        <a:rPr lang="en-US" baseline="30000" dirty="0"/>
                        <a:t>th</a:t>
                      </a:r>
                      <a:r>
                        <a:rPr lang="en-US" dirty="0"/>
                        <a:t> – 2</a:t>
                      </a:r>
                      <a:r>
                        <a:rPr lang="en-US" baseline="30000" dirty="0"/>
                        <a:t>nd</a:t>
                      </a:r>
                      <a:r>
                        <a:rPr lang="en-US" dirty="0"/>
                        <a:t> Practice Final</a:t>
                      </a:r>
                    </a:p>
                  </a:txBody>
                  <a:tcPr/>
                </a:tc>
                <a:extLst>
                  <a:ext uri="{0D108BD9-81ED-4DB2-BD59-A6C34878D82A}">
                    <a16:rowId xmlns:a16="http://schemas.microsoft.com/office/drawing/2014/main" val="2611658466"/>
                  </a:ext>
                </a:extLst>
              </a:tr>
              <a:tr h="370840">
                <a:tc>
                  <a:txBody>
                    <a:bodyPr/>
                    <a:lstStyle/>
                    <a:p>
                      <a:r>
                        <a:rPr lang="en-US" dirty="0"/>
                        <a:t>April 2</a:t>
                      </a:r>
                      <a:r>
                        <a:rPr lang="en-US" baseline="30000" dirty="0"/>
                        <a:t>nd</a:t>
                      </a:r>
                      <a:r>
                        <a:rPr lang="en-US" dirty="0"/>
                        <a:t> – Review 2</a:t>
                      </a:r>
                      <a:r>
                        <a:rPr lang="en-US" baseline="30000" dirty="0"/>
                        <a:t>nd</a:t>
                      </a:r>
                      <a:r>
                        <a:rPr lang="en-US" dirty="0"/>
                        <a:t> Final</a:t>
                      </a:r>
                    </a:p>
                  </a:txBody>
                  <a:tcPr/>
                </a:tc>
                <a:tc>
                  <a:txBody>
                    <a:bodyPr/>
                    <a:lstStyle/>
                    <a:p>
                      <a:r>
                        <a:rPr lang="en-US" dirty="0"/>
                        <a:t>April 4</a:t>
                      </a:r>
                      <a:r>
                        <a:rPr lang="en-US" baseline="30000" dirty="0"/>
                        <a:t>th</a:t>
                      </a:r>
                      <a:r>
                        <a:rPr lang="en-US" dirty="0"/>
                        <a:t> – Final </a:t>
                      </a:r>
                    </a:p>
                  </a:txBody>
                  <a:tcPr/>
                </a:tc>
                <a:extLst>
                  <a:ext uri="{0D108BD9-81ED-4DB2-BD59-A6C34878D82A}">
                    <a16:rowId xmlns:a16="http://schemas.microsoft.com/office/drawing/2014/main" val="121577578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56894618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473969683"/>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2688105929"/>
                  </a:ext>
                </a:extLst>
              </a:tr>
            </a:tbl>
          </a:graphicData>
        </a:graphic>
      </p:graphicFrame>
    </p:spTree>
    <p:extLst>
      <p:ext uri="{BB962C8B-B14F-4D97-AF65-F5344CB8AC3E}">
        <p14:creationId xmlns:p14="http://schemas.microsoft.com/office/powerpoint/2010/main" val="619142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81302-8C17-9A0A-8EDC-5E7CBB281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67586-0CE2-B9A7-4E71-00719ADCCB40}"/>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Review Homework</a:t>
            </a:r>
          </a:p>
        </p:txBody>
      </p:sp>
      <p:sp>
        <p:nvSpPr>
          <p:cNvPr id="3" name="Footer Placeholder 2">
            <a:extLst>
              <a:ext uri="{FF2B5EF4-FFF2-40B4-BE49-F238E27FC236}">
                <a16:creationId xmlns:a16="http://schemas.microsoft.com/office/drawing/2014/main" id="{2939035F-2120-4C53-CB1D-7BF902C168DF}"/>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63961B35-A401-8181-699A-19608984E41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35</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0D08A280-11C8-C4AD-1ACF-6297520BDE38}"/>
              </a:ext>
            </a:extLst>
          </p:cNvPr>
          <p:cNvSpPr txBox="1"/>
          <p:nvPr/>
        </p:nvSpPr>
        <p:spPr>
          <a:xfrm>
            <a:off x="1033822" y="734061"/>
            <a:ext cx="10103365" cy="5909310"/>
          </a:xfrm>
          <a:prstGeom prst="rect">
            <a:avLst/>
          </a:prstGeom>
          <a:noFill/>
        </p:spPr>
        <p:txBody>
          <a:bodyPr wrap="square" rtlCol="0">
            <a:spAutoFit/>
          </a:bodyPr>
          <a:lstStyle/>
          <a:p>
            <a:r>
              <a:rPr lang="en-US" sz="2400" dirty="0"/>
              <a:t>Count Number Days between two Dates: </a:t>
            </a:r>
          </a:p>
          <a:p>
            <a:r>
              <a:rPr lang="en-US" sz="2400" dirty="0"/>
              <a:t>Examples</a:t>
            </a:r>
          </a:p>
          <a:p>
            <a:pPr marL="285750" indent="-285750">
              <a:buFont typeface="Arial" panose="020B0604020202020204" pitchFamily="34" charset="0"/>
              <a:buChar char="•"/>
            </a:pPr>
            <a:r>
              <a:rPr lang="en-US" sz="2400" dirty="0"/>
              <a:t>January 9, 2024 to January 20, 2024 -&gt; 11 Days</a:t>
            </a:r>
          </a:p>
          <a:p>
            <a:pPr marL="285750" indent="-285750">
              <a:buFont typeface="Arial" panose="020B0604020202020204" pitchFamily="34" charset="0"/>
              <a:buChar char="•"/>
            </a:pPr>
            <a:r>
              <a:rPr lang="en-US" sz="2400" dirty="0"/>
              <a:t>February 2, 2024 to July 4, 2024 -&gt; 27 + 31 + 30 + 31 + 30 + 4 = 153</a:t>
            </a:r>
          </a:p>
          <a:p>
            <a:pPr marL="285750" indent="-285750">
              <a:buFont typeface="Arial" panose="020B0604020202020204" pitchFamily="34" charset="0"/>
              <a:buChar char="•"/>
            </a:pPr>
            <a:r>
              <a:rPr lang="en-US" sz="2400" dirty="0"/>
              <a:t>From May 17, 1999 to November 10, 2005</a:t>
            </a:r>
          </a:p>
          <a:p>
            <a:pPr marL="1200150" lvl="2" indent="-285750">
              <a:buFont typeface="Arial" panose="020B0604020202020204" pitchFamily="34" charset="0"/>
              <a:buChar char="•"/>
            </a:pPr>
            <a:r>
              <a:rPr lang="en-US" sz="2400" dirty="0"/>
              <a:t>14 + 30 + 31 + 31 + 30 + 31 + 30 + 31 +  (228)</a:t>
            </a:r>
          </a:p>
          <a:p>
            <a:pPr marL="1200150" lvl="2" indent="-285750">
              <a:buFont typeface="Arial" panose="020B0604020202020204" pitchFamily="34" charset="0"/>
              <a:buChar char="•"/>
            </a:pPr>
            <a:r>
              <a:rPr lang="en-US" sz="2400" dirty="0"/>
              <a:t>366 + </a:t>
            </a:r>
          </a:p>
          <a:p>
            <a:pPr marL="1200150" lvl="2" indent="-285750">
              <a:buFont typeface="Arial" panose="020B0604020202020204" pitchFamily="34" charset="0"/>
              <a:buChar char="•"/>
            </a:pPr>
            <a:r>
              <a:rPr lang="en-US" sz="2400" dirty="0"/>
              <a:t>365 + </a:t>
            </a:r>
          </a:p>
          <a:p>
            <a:pPr marL="1200150" lvl="2" indent="-285750">
              <a:buFont typeface="Arial" panose="020B0604020202020204" pitchFamily="34" charset="0"/>
              <a:buChar char="•"/>
            </a:pPr>
            <a:r>
              <a:rPr lang="en-US" sz="2400" dirty="0"/>
              <a:t>365 + </a:t>
            </a:r>
          </a:p>
          <a:p>
            <a:pPr marL="1200150" lvl="2" indent="-285750">
              <a:buFont typeface="Arial" panose="020B0604020202020204" pitchFamily="34" charset="0"/>
              <a:buChar char="•"/>
            </a:pPr>
            <a:r>
              <a:rPr lang="en-US" sz="2400" dirty="0"/>
              <a:t>365 + </a:t>
            </a:r>
          </a:p>
          <a:p>
            <a:pPr marL="1200150" lvl="2" indent="-285750">
              <a:buFont typeface="Arial" panose="020B0604020202020204" pitchFamily="34" charset="0"/>
              <a:buChar char="•"/>
            </a:pPr>
            <a:r>
              <a:rPr lang="en-US" sz="2400" dirty="0"/>
              <a:t>366 + </a:t>
            </a:r>
          </a:p>
          <a:p>
            <a:pPr marL="1200150" lvl="2" indent="-285750">
              <a:buFont typeface="Arial" panose="020B0604020202020204" pitchFamily="34" charset="0"/>
              <a:buChar char="•"/>
            </a:pPr>
            <a:r>
              <a:rPr lang="en-US" sz="2400" dirty="0"/>
              <a:t>31 + 28 + 31 + 30 + 31 + 30 + 31 + 31 + 30 + 31 + 10 (314)</a:t>
            </a:r>
          </a:p>
          <a:p>
            <a:pPr marL="1200150" lvl="2" indent="-285750">
              <a:buFont typeface="Arial" panose="020B0604020202020204" pitchFamily="34" charset="0"/>
              <a:buChar char="•"/>
            </a:pPr>
            <a:r>
              <a:rPr lang="en-US" sz="2400" dirty="0"/>
              <a:t>= 2369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Note – Three cases – same month, same year, across years</a:t>
            </a:r>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202277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97ADF-0D2B-3C2D-1785-38B3DD384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42A284-AA6D-211B-FA7D-5751E5FE138B}"/>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Review Homework</a:t>
            </a:r>
          </a:p>
        </p:txBody>
      </p:sp>
      <p:sp>
        <p:nvSpPr>
          <p:cNvPr id="3" name="Footer Placeholder 2">
            <a:extLst>
              <a:ext uri="{FF2B5EF4-FFF2-40B4-BE49-F238E27FC236}">
                <a16:creationId xmlns:a16="http://schemas.microsoft.com/office/drawing/2014/main" id="{314B55F1-42C1-99C7-545E-A1B8FE1ECAB7}"/>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D353FAE3-AB6B-1A77-21F8-9A67940A5B4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36</a:t>
            </a:fld>
            <a:endParaRPr lang="en-US">
              <a:solidFill>
                <a:schemeClr val="accent1">
                  <a:lumMod val="60000"/>
                  <a:lumOff val="40000"/>
                </a:schemeClr>
              </a:solidFill>
            </a:endParaRPr>
          </a:p>
        </p:txBody>
      </p:sp>
      <p:pic>
        <p:nvPicPr>
          <p:cNvPr id="9" name="Picture 8">
            <a:extLst>
              <a:ext uri="{FF2B5EF4-FFF2-40B4-BE49-F238E27FC236}">
                <a16:creationId xmlns:a16="http://schemas.microsoft.com/office/drawing/2014/main" id="{E1210B14-20D4-FD5E-94C0-9A64E3F7BFA6}"/>
              </a:ext>
            </a:extLst>
          </p:cNvPr>
          <p:cNvPicPr>
            <a:picLocks noChangeAspect="1"/>
          </p:cNvPicPr>
          <p:nvPr/>
        </p:nvPicPr>
        <p:blipFill>
          <a:blip r:embed="rId3"/>
          <a:stretch>
            <a:fillRect/>
          </a:stretch>
        </p:blipFill>
        <p:spPr>
          <a:xfrm>
            <a:off x="624522" y="886461"/>
            <a:ext cx="11214100" cy="5767251"/>
          </a:xfrm>
          <a:prstGeom prst="rect">
            <a:avLst/>
          </a:prstGeom>
        </p:spPr>
      </p:pic>
    </p:spTree>
    <p:extLst>
      <p:ext uri="{BB962C8B-B14F-4D97-AF65-F5344CB8AC3E}">
        <p14:creationId xmlns:p14="http://schemas.microsoft.com/office/powerpoint/2010/main" val="2119537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74468-F786-B976-8382-B22E72372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6B261-3E5D-E828-B938-6D119B06CA93}"/>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Review Homework</a:t>
            </a:r>
          </a:p>
        </p:txBody>
      </p:sp>
      <p:sp>
        <p:nvSpPr>
          <p:cNvPr id="3" name="Footer Placeholder 2">
            <a:extLst>
              <a:ext uri="{FF2B5EF4-FFF2-40B4-BE49-F238E27FC236}">
                <a16:creationId xmlns:a16="http://schemas.microsoft.com/office/drawing/2014/main" id="{258FCB75-A725-8F84-6923-D8B57A73BF29}"/>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42ACF3B8-1F5E-FB12-5727-4F6D556B63B4}"/>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37</a:t>
            </a:fld>
            <a:endParaRPr lang="en-US">
              <a:solidFill>
                <a:schemeClr val="accent1">
                  <a:lumMod val="60000"/>
                  <a:lumOff val="40000"/>
                </a:schemeClr>
              </a:solidFill>
            </a:endParaRPr>
          </a:p>
        </p:txBody>
      </p:sp>
      <p:pic>
        <p:nvPicPr>
          <p:cNvPr id="7" name="Picture 6">
            <a:extLst>
              <a:ext uri="{FF2B5EF4-FFF2-40B4-BE49-F238E27FC236}">
                <a16:creationId xmlns:a16="http://schemas.microsoft.com/office/drawing/2014/main" id="{0F2B53C0-41A6-D733-845D-A37D20AD3D7C}"/>
              </a:ext>
            </a:extLst>
          </p:cNvPr>
          <p:cNvPicPr>
            <a:picLocks noChangeAspect="1"/>
          </p:cNvPicPr>
          <p:nvPr/>
        </p:nvPicPr>
        <p:blipFill>
          <a:blip r:embed="rId3"/>
          <a:stretch>
            <a:fillRect/>
          </a:stretch>
        </p:blipFill>
        <p:spPr>
          <a:xfrm>
            <a:off x="0" y="753022"/>
            <a:ext cx="12192000" cy="6104978"/>
          </a:xfrm>
          <a:prstGeom prst="rect">
            <a:avLst/>
          </a:prstGeom>
        </p:spPr>
      </p:pic>
    </p:spTree>
    <p:extLst>
      <p:ext uri="{BB962C8B-B14F-4D97-AF65-F5344CB8AC3E}">
        <p14:creationId xmlns:p14="http://schemas.microsoft.com/office/powerpoint/2010/main" val="256620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Loops</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38</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FB860C1E-96D6-7CC8-9193-72BA360FE284}"/>
              </a:ext>
            </a:extLst>
          </p:cNvPr>
          <p:cNvSpPr txBox="1"/>
          <p:nvPr/>
        </p:nvSpPr>
        <p:spPr>
          <a:xfrm>
            <a:off x="624522" y="1219198"/>
            <a:ext cx="10793446"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Event Controlled – until event (user input correct)</a:t>
            </a:r>
          </a:p>
          <a:p>
            <a:pPr marL="342900" indent="-342900">
              <a:buFont typeface="Arial" panose="020B0604020202020204" pitchFamily="34" charset="0"/>
              <a:buChar char="•"/>
            </a:pPr>
            <a:r>
              <a:rPr lang="en-US" sz="2400" dirty="0"/>
              <a:t>Counter Controlled – for number in range(100)</a:t>
            </a:r>
          </a:p>
          <a:p>
            <a:pPr marL="342900" indent="-342900">
              <a:buFont typeface="Arial" panose="020B0604020202020204" pitchFamily="34" charset="0"/>
              <a:buChar char="•"/>
            </a:pPr>
            <a:r>
              <a:rPr lang="en-US" sz="2400" dirty="0"/>
              <a:t>Sentinel Controlled – while not done</a:t>
            </a:r>
          </a:p>
          <a:p>
            <a:pPr marL="342900" indent="-342900">
              <a:buFont typeface="Arial" panose="020B0604020202020204" pitchFamily="34" charset="0"/>
              <a:buChar char="•"/>
            </a:pPr>
            <a:r>
              <a:rPr lang="en-US" sz="2400" dirty="0"/>
              <a:t>Collection Iteration</a:t>
            </a:r>
          </a:p>
          <a:p>
            <a:pPr marL="800100" lvl="1" indent="-342900">
              <a:buFont typeface="Arial" panose="020B0604020202020204" pitchFamily="34" charset="0"/>
              <a:buChar char="•"/>
            </a:pPr>
            <a:r>
              <a:rPr lang="en-US" sz="2400" dirty="0"/>
              <a:t>Index loop – for index in range(length of list)</a:t>
            </a:r>
          </a:p>
          <a:p>
            <a:pPr marL="800100" lvl="1" indent="-342900">
              <a:buFont typeface="Arial" panose="020B0604020202020204" pitchFamily="34" charset="0"/>
              <a:buChar char="•"/>
            </a:pPr>
            <a:r>
              <a:rPr lang="en-US" sz="2400" dirty="0"/>
              <a:t>Pointers –  for (*p = text; *p; p++)</a:t>
            </a:r>
          </a:p>
          <a:p>
            <a:pPr marL="800100" lvl="1" indent="-342900">
              <a:buFont typeface="Arial" panose="020B0604020202020204" pitchFamily="34" charset="0"/>
              <a:buChar char="•"/>
            </a:pPr>
            <a:r>
              <a:rPr lang="en-US" sz="2400" dirty="0"/>
              <a:t>Linked Lists – for (p = head; p; p = p-&gt;next)</a:t>
            </a:r>
          </a:p>
          <a:p>
            <a:pPr marL="800100" lvl="1" indent="-342900">
              <a:buFont typeface="Arial" panose="020B0604020202020204" pitchFamily="34" charset="0"/>
              <a:buChar char="•"/>
            </a:pPr>
            <a:r>
              <a:rPr lang="en-US" sz="2400" dirty="0"/>
              <a:t>Iterator Loops – for (it = </a:t>
            </a:r>
            <a:r>
              <a:rPr lang="en-US" sz="2400" dirty="0" err="1"/>
              <a:t>scores.begin</a:t>
            </a:r>
            <a:r>
              <a:rPr lang="en-US" sz="2400" dirty="0"/>
              <a:t>(); it != </a:t>
            </a:r>
            <a:r>
              <a:rPr lang="en-US" sz="2400" dirty="0" err="1"/>
              <a:t>scores.end</a:t>
            </a:r>
            <a:r>
              <a:rPr lang="en-US" sz="2400" dirty="0"/>
              <a:t>(); it ++)</a:t>
            </a:r>
          </a:p>
          <a:p>
            <a:pPr marL="800100" lvl="1" indent="-342900">
              <a:buFont typeface="Arial" panose="020B0604020202020204" pitchFamily="34" charset="0"/>
              <a:buChar char="•"/>
            </a:pPr>
            <a:r>
              <a:rPr lang="en-US" sz="2400" dirty="0"/>
              <a:t>Instance Loops – for name in </a:t>
            </a:r>
            <a:r>
              <a:rPr lang="en-US" sz="2400" dirty="0" err="1"/>
              <a:t>names_list</a:t>
            </a:r>
            <a:r>
              <a:rPr lang="en-US" sz="2400" dirty="0"/>
              <a:t>:</a:t>
            </a:r>
          </a:p>
          <a:p>
            <a:pPr marL="800100" lvl="1" indent="-342900">
              <a:buFont typeface="Arial" panose="020B0604020202020204" pitchFamily="34" charset="0"/>
              <a:buChar char="•"/>
            </a:pPr>
            <a:endParaRPr lang="en-US" sz="2400" dirty="0"/>
          </a:p>
          <a:p>
            <a:endParaRPr lang="en-US" sz="2400" dirty="0"/>
          </a:p>
          <a:p>
            <a:endParaRPr lang="en-US" sz="2400" dirty="0"/>
          </a:p>
        </p:txBody>
      </p:sp>
    </p:spTree>
    <p:extLst>
      <p:ext uri="{BB962C8B-B14F-4D97-AF65-F5344CB8AC3E}">
        <p14:creationId xmlns:p14="http://schemas.microsoft.com/office/powerpoint/2010/main" val="161614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Loops</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39</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FB860C1E-96D6-7CC8-9193-72BA360FE284}"/>
              </a:ext>
            </a:extLst>
          </p:cNvPr>
          <p:cNvSpPr txBox="1"/>
          <p:nvPr/>
        </p:nvSpPr>
        <p:spPr>
          <a:xfrm>
            <a:off x="624522" y="1219198"/>
            <a:ext cx="10793446"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Event Controlled – until event (user input correct)</a:t>
            </a:r>
          </a:p>
          <a:p>
            <a:pPr marL="342900" indent="-342900">
              <a:buFont typeface="Arial" panose="020B0604020202020204" pitchFamily="34" charset="0"/>
              <a:buChar char="•"/>
            </a:pPr>
            <a:r>
              <a:rPr lang="en-US" sz="2400" dirty="0"/>
              <a:t>Counter Controlled – for number in range(100)</a:t>
            </a:r>
          </a:p>
          <a:p>
            <a:pPr marL="342900" indent="-342900">
              <a:buFont typeface="Arial" panose="020B0604020202020204" pitchFamily="34" charset="0"/>
              <a:buChar char="•"/>
            </a:pPr>
            <a:r>
              <a:rPr lang="en-US" sz="2400" dirty="0"/>
              <a:t>Sentinel Controlled – while not done</a:t>
            </a:r>
          </a:p>
          <a:p>
            <a:pPr marL="342900" indent="-342900">
              <a:buFont typeface="Arial" panose="020B0604020202020204" pitchFamily="34" charset="0"/>
              <a:buChar char="•"/>
            </a:pPr>
            <a:r>
              <a:rPr lang="en-US" sz="2400" dirty="0"/>
              <a:t>Collection Iteration</a:t>
            </a:r>
          </a:p>
          <a:p>
            <a:pPr marL="800100" lvl="1" indent="-342900">
              <a:buFont typeface="Arial" panose="020B0604020202020204" pitchFamily="34" charset="0"/>
              <a:buChar char="•"/>
            </a:pPr>
            <a:r>
              <a:rPr lang="en-US" sz="2400" dirty="0"/>
              <a:t>Index loop – for index in range(length of list)</a:t>
            </a:r>
          </a:p>
          <a:p>
            <a:pPr marL="800100" lvl="1" indent="-342900">
              <a:buFont typeface="Arial" panose="020B0604020202020204" pitchFamily="34" charset="0"/>
              <a:buChar char="•"/>
            </a:pPr>
            <a:r>
              <a:rPr lang="en-US" sz="2400" dirty="0"/>
              <a:t>Pointers –  for (*p = text; *p; p++)</a:t>
            </a:r>
          </a:p>
          <a:p>
            <a:pPr marL="800100" lvl="1" indent="-342900">
              <a:buFont typeface="Arial" panose="020B0604020202020204" pitchFamily="34" charset="0"/>
              <a:buChar char="•"/>
            </a:pPr>
            <a:r>
              <a:rPr lang="en-US" sz="2400" dirty="0"/>
              <a:t>Linked Lists – for (p = head; p; p = p-&gt;next)</a:t>
            </a:r>
          </a:p>
          <a:p>
            <a:pPr marL="800100" lvl="1" indent="-342900">
              <a:buFont typeface="Arial" panose="020B0604020202020204" pitchFamily="34" charset="0"/>
              <a:buChar char="•"/>
            </a:pPr>
            <a:r>
              <a:rPr lang="en-US" sz="2400" dirty="0"/>
              <a:t>Iterator Loops – for (it = </a:t>
            </a:r>
            <a:r>
              <a:rPr lang="en-US" sz="2400" dirty="0" err="1"/>
              <a:t>scores.begin</a:t>
            </a:r>
            <a:r>
              <a:rPr lang="en-US" sz="2400" dirty="0"/>
              <a:t>(); it != </a:t>
            </a:r>
            <a:r>
              <a:rPr lang="en-US" sz="2400" dirty="0" err="1"/>
              <a:t>scores.end</a:t>
            </a:r>
            <a:r>
              <a:rPr lang="en-US" sz="2400" dirty="0"/>
              <a:t>(); it ++)</a:t>
            </a:r>
          </a:p>
          <a:p>
            <a:pPr marL="800100" lvl="1" indent="-342900">
              <a:buFont typeface="Arial" panose="020B0604020202020204" pitchFamily="34" charset="0"/>
              <a:buChar char="•"/>
            </a:pPr>
            <a:r>
              <a:rPr lang="en-US" sz="2400" dirty="0"/>
              <a:t>Instance Loops – for name in </a:t>
            </a:r>
            <a:r>
              <a:rPr lang="en-US" sz="2400" dirty="0" err="1"/>
              <a:t>names_list</a:t>
            </a:r>
            <a:r>
              <a:rPr lang="en-US" sz="2400" dirty="0"/>
              <a:t>:</a:t>
            </a:r>
          </a:p>
          <a:p>
            <a:pPr marL="800100" lvl="1" indent="-342900">
              <a:buFont typeface="Arial" panose="020B0604020202020204" pitchFamily="34" charset="0"/>
              <a:buChar char="•"/>
            </a:pPr>
            <a:endParaRPr lang="en-US" sz="2400" dirty="0"/>
          </a:p>
          <a:p>
            <a:endParaRPr lang="en-US" sz="2400" dirty="0"/>
          </a:p>
          <a:p>
            <a:endParaRPr lang="en-US" sz="2400" dirty="0"/>
          </a:p>
        </p:txBody>
      </p:sp>
    </p:spTree>
    <p:extLst>
      <p:ext uri="{BB962C8B-B14F-4D97-AF65-F5344CB8AC3E}">
        <p14:creationId xmlns:p14="http://schemas.microsoft.com/office/powerpoint/2010/main" val="625399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A63B-6E1C-4811-8B70-20DE4435135B}"/>
              </a:ext>
            </a:extLst>
          </p:cNvPr>
          <p:cNvSpPr>
            <a:spLocks noGrp="1"/>
          </p:cNvSpPr>
          <p:nvPr>
            <p:ph type="title"/>
          </p:nvPr>
        </p:nvSpPr>
        <p:spPr>
          <a:xfrm>
            <a:off x="6401302" y="246149"/>
            <a:ext cx="4534047" cy="818976"/>
          </a:xfrm>
        </p:spPr>
        <p:txBody>
          <a:bodyPr vert="horz" lIns="91440" tIns="45720" rIns="91440" bIns="45720" rtlCol="0" anchor="b">
            <a:normAutofit fontScale="90000"/>
          </a:bodyPr>
          <a:lstStyle/>
          <a:p>
            <a:r>
              <a:rPr lang="en-US" dirty="0"/>
              <a:t>Spiritual Thought</a:t>
            </a:r>
          </a:p>
        </p:txBody>
      </p:sp>
      <p:pic>
        <p:nvPicPr>
          <p:cNvPr id="11" name="Picture 4" descr="Light of the World, by Brent Borup">
            <a:extLst>
              <a:ext uri="{FF2B5EF4-FFF2-40B4-BE49-F238E27FC236}">
                <a16:creationId xmlns:a16="http://schemas.microsoft.com/office/drawing/2014/main" id="{BD726F7D-14E2-47FB-93F4-3F313579F0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9981"/>
          <a:stretch/>
        </p:blipFill>
        <p:spPr bwMode="auto">
          <a:xfrm>
            <a:off x="20" y="10"/>
            <a:ext cx="6094799"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6689FA-A3F6-475C-994D-D32D7ABBE367}"/>
              </a:ext>
            </a:extLst>
          </p:cNvPr>
          <p:cNvSpPr txBox="1"/>
          <p:nvPr/>
        </p:nvSpPr>
        <p:spPr>
          <a:xfrm>
            <a:off x="6250075" y="1065125"/>
            <a:ext cx="5042765" cy="5546725"/>
          </a:xfrm>
          <a:prstGeom prst="rect">
            <a:avLst/>
          </a:prstGeom>
        </p:spPr>
        <p:txBody>
          <a:bodyPr vert="horz" lIns="91440" tIns="45720" rIns="91440" bIns="45720" rtlCol="0">
            <a:normAutofit/>
          </a:bodyPr>
          <a:lstStyle/>
          <a:p>
            <a:pPr algn="l" fontAlgn="base"/>
            <a:r>
              <a:rPr lang="en-US" b="1" i="0" dirty="0">
                <a:solidFill>
                  <a:srgbClr val="000000"/>
                </a:solidFill>
                <a:effectLst/>
                <a:latin typeface="Ensign:Serif"/>
              </a:rPr>
              <a:t>2</a:t>
            </a:r>
            <a:r>
              <a:rPr lang="en-US" b="1" i="0" baseline="30000" dirty="0">
                <a:solidFill>
                  <a:srgbClr val="000000"/>
                </a:solidFill>
                <a:effectLst/>
                <a:latin typeface="Ensign:Serif"/>
              </a:rPr>
              <a:t>nd</a:t>
            </a:r>
            <a:r>
              <a:rPr lang="en-US" b="1" i="0" dirty="0">
                <a:solidFill>
                  <a:srgbClr val="000000"/>
                </a:solidFill>
                <a:effectLst/>
                <a:latin typeface="Ensign:Serif"/>
              </a:rPr>
              <a:t> Nephi 268</a:t>
            </a:r>
          </a:p>
          <a:p>
            <a:pPr algn="l" fontAlgn="base"/>
            <a:r>
              <a:rPr lang="en-US" sz="2400" b="1" i="0" dirty="0">
                <a:solidFill>
                  <a:srgbClr val="000000"/>
                </a:solidFill>
                <a:effectLst/>
                <a:latin typeface="Ensign:Serif"/>
              </a:rPr>
              <a:t>30 </a:t>
            </a:r>
            <a:r>
              <a:rPr lang="en-US" sz="2400" b="0" i="0" dirty="0">
                <a:solidFill>
                  <a:srgbClr val="000000"/>
                </a:solidFill>
                <a:effectLst/>
                <a:latin typeface="Ensign:Serif"/>
              </a:rPr>
              <a:t>For behold, thus saith the Lord God: I will give unto the children of men line upon line, </a:t>
            </a:r>
            <a:r>
              <a:rPr lang="en-US" sz="2400" b="0" i="1" u="none" strike="noStrike" baseline="30000" dirty="0" err="1">
                <a:effectLst/>
                <a:latin typeface="Ensign:Serif"/>
                <a:hlinkClick r:id="rId4"/>
              </a:rPr>
              <a:t>a</a:t>
            </a:r>
            <a:r>
              <a:rPr lang="en-US" sz="2400" b="0" i="0" u="none" strike="noStrike" dirty="0" err="1">
                <a:effectLst/>
                <a:latin typeface="Ensign:Serif"/>
                <a:hlinkClick r:id="rId4"/>
              </a:rPr>
              <a:t>precept</a:t>
            </a:r>
            <a:r>
              <a:rPr lang="en-US" sz="2400" b="0" i="0" dirty="0">
                <a:solidFill>
                  <a:srgbClr val="000000"/>
                </a:solidFill>
                <a:effectLst/>
                <a:latin typeface="Ensign:Serif"/>
              </a:rPr>
              <a:t> upon precept, here a little and there a little; and blessed are those who hearken unto my precepts, and lend an ear unto my counsel, for they shall learn </a:t>
            </a:r>
            <a:r>
              <a:rPr lang="en-US" sz="2400" b="0" i="1" u="none" strike="noStrike" baseline="30000" dirty="0" err="1">
                <a:effectLst/>
                <a:latin typeface="Ensign:Serif"/>
                <a:hlinkClick r:id="rId5"/>
              </a:rPr>
              <a:t>b</a:t>
            </a:r>
            <a:r>
              <a:rPr lang="en-US" sz="2400" b="0" i="0" u="none" strike="noStrike" dirty="0" err="1">
                <a:effectLst/>
                <a:latin typeface="Ensign:Serif"/>
                <a:hlinkClick r:id="rId5"/>
              </a:rPr>
              <a:t>wisdom</a:t>
            </a:r>
            <a:r>
              <a:rPr lang="en-US" sz="2400" b="0" i="0" dirty="0">
                <a:solidFill>
                  <a:srgbClr val="000000"/>
                </a:solidFill>
                <a:effectLst/>
                <a:latin typeface="Ensign:Serif"/>
              </a:rPr>
              <a:t>; for unto him that </a:t>
            </a:r>
            <a:r>
              <a:rPr lang="en-US" sz="2400" b="0" i="1" u="none" strike="noStrike" baseline="30000" dirty="0" err="1">
                <a:effectLst/>
                <a:latin typeface="Ensign:Serif"/>
                <a:hlinkClick r:id="rId6"/>
              </a:rPr>
              <a:t>c</a:t>
            </a:r>
            <a:r>
              <a:rPr lang="en-US" sz="2400" b="0" i="0" u="none" strike="noStrike" dirty="0" err="1">
                <a:effectLst/>
                <a:latin typeface="Ensign:Serif"/>
                <a:hlinkClick r:id="rId6"/>
              </a:rPr>
              <a:t>receiveth</a:t>
            </a:r>
            <a:r>
              <a:rPr lang="en-US" sz="2400" b="0" i="0" dirty="0">
                <a:solidFill>
                  <a:srgbClr val="000000"/>
                </a:solidFill>
                <a:effectLst/>
                <a:latin typeface="Ensign:Serif"/>
              </a:rPr>
              <a:t> I will give </a:t>
            </a:r>
            <a:r>
              <a:rPr lang="en-US" sz="2400" b="0" i="1" u="none" strike="noStrike" baseline="30000" dirty="0" err="1">
                <a:effectLst/>
                <a:latin typeface="Ensign:Serif"/>
                <a:hlinkClick r:id="rId7"/>
              </a:rPr>
              <a:t>d</a:t>
            </a:r>
            <a:r>
              <a:rPr lang="en-US" sz="2400" b="0" i="0" u="none" strike="noStrike" dirty="0" err="1">
                <a:effectLst/>
                <a:latin typeface="Ensign:Serif"/>
                <a:hlinkClick r:id="rId7"/>
              </a:rPr>
              <a:t>more</a:t>
            </a:r>
            <a:r>
              <a:rPr lang="en-US" sz="2400" b="0" i="0" dirty="0">
                <a:solidFill>
                  <a:srgbClr val="000000"/>
                </a:solidFill>
                <a:effectLst/>
                <a:latin typeface="Ensign:Serif"/>
              </a:rPr>
              <a:t>; and from them that shall say, We have enough, from them shall be taken away even that which they have.</a:t>
            </a:r>
          </a:p>
        </p:txBody>
      </p:sp>
      <p:sp>
        <p:nvSpPr>
          <p:cNvPr id="3" name="Footer Placeholder 2">
            <a:extLst>
              <a:ext uri="{FF2B5EF4-FFF2-40B4-BE49-F238E27FC236}">
                <a16:creationId xmlns:a16="http://schemas.microsoft.com/office/drawing/2014/main" id="{3A21CCF0-AD68-4723-9B9F-0BEC386ADE15}"/>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 CSE 170, Spring 22</a:t>
            </a:r>
          </a:p>
        </p:txBody>
      </p:sp>
      <p:sp>
        <p:nvSpPr>
          <p:cNvPr id="4" name="Slide Number Placeholder 3">
            <a:extLst>
              <a:ext uri="{FF2B5EF4-FFF2-40B4-BE49-F238E27FC236}">
                <a16:creationId xmlns:a16="http://schemas.microsoft.com/office/drawing/2014/main" id="{962968A8-D72C-4D1A-B939-13B83CCD4ABB}"/>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4</a:t>
            </a:fld>
            <a:endParaRPr lang="en-US"/>
          </a:p>
        </p:txBody>
      </p:sp>
    </p:spTree>
    <p:extLst>
      <p:ext uri="{BB962C8B-B14F-4D97-AF65-F5344CB8AC3E}">
        <p14:creationId xmlns:p14="http://schemas.microsoft.com/office/powerpoint/2010/main" val="3293354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Loops</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40</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FB860C1E-96D6-7CC8-9193-72BA360FE284}"/>
              </a:ext>
            </a:extLst>
          </p:cNvPr>
          <p:cNvSpPr txBox="1"/>
          <p:nvPr/>
        </p:nvSpPr>
        <p:spPr>
          <a:xfrm>
            <a:off x="624522" y="1219198"/>
            <a:ext cx="10793446" cy="6370975"/>
          </a:xfrm>
          <a:prstGeom prst="rect">
            <a:avLst/>
          </a:prstGeom>
          <a:noFill/>
        </p:spPr>
        <p:txBody>
          <a:bodyPr wrap="square" rtlCol="0">
            <a:spAutoFit/>
          </a:bodyPr>
          <a:lstStyle/>
          <a:p>
            <a:pPr marL="342900" indent="-342900">
              <a:buFont typeface="Arial" panose="020B0604020202020204" pitchFamily="34" charset="0"/>
              <a:buChar char="•"/>
            </a:pPr>
            <a:r>
              <a:rPr lang="en-US" sz="2400" dirty="0"/>
              <a:t>Event Controlled – until event (user input correct)</a:t>
            </a:r>
          </a:p>
          <a:p>
            <a:pPr marL="800100" lvl="1" indent="-342900">
              <a:buFont typeface="Arial" panose="020B0604020202020204" pitchFamily="34" charset="0"/>
              <a:buChar char="•"/>
            </a:pPr>
            <a:r>
              <a:rPr lang="en-US" sz="2400" dirty="0"/>
              <a:t>Wait for event, usually external – input from the user, network packet receipt, end-of-file from reading a file . . .</a:t>
            </a:r>
          </a:p>
          <a:p>
            <a:pPr marL="800100" lvl="1" indent="-342900">
              <a:buFont typeface="Arial" panose="020B0604020202020204" pitchFamily="34" charset="0"/>
              <a:buChar char="•"/>
            </a:pPr>
            <a:r>
              <a:rPr lang="en-US" sz="2400" dirty="0"/>
              <a:t>While expression can be a complicated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Sentinel Controlled – while not done</a:t>
            </a:r>
          </a:p>
          <a:p>
            <a:pPr marL="800100" lvl="1" indent="-342900">
              <a:buFont typeface="Arial" panose="020B0604020202020204" pitchFamily="34" charset="0"/>
              <a:buChar char="•"/>
            </a:pPr>
            <a:r>
              <a:rPr lang="en-US" sz="2400" dirty="0"/>
              <a:t>Wait for program state to change – </a:t>
            </a:r>
            <a:r>
              <a:rPr lang="en-US" sz="2400" dirty="0" err="1"/>
              <a:t>e.g</a:t>
            </a:r>
            <a:r>
              <a:rPr lang="en-US" sz="2400" dirty="0"/>
              <a:t>,. Hit the wall, run out of fuel, complete level</a:t>
            </a:r>
          </a:p>
          <a:p>
            <a:pPr marL="800100" lvl="1" indent="-342900">
              <a:buFont typeface="Arial" panose="020B0604020202020204" pitchFamily="34" charset="0"/>
              <a:buChar char="•"/>
            </a:pPr>
            <a:r>
              <a:rPr lang="en-US" sz="2400" dirty="0"/>
              <a:t>Can move complicated expression into the loop</a:t>
            </a:r>
          </a:p>
          <a:p>
            <a:pPr marL="800100" lvl="1" indent="-342900">
              <a:buFont typeface="Arial" panose="020B0604020202020204" pitchFamily="34" charset="0"/>
              <a:buChar char="•"/>
            </a:pPr>
            <a:r>
              <a:rPr lang="en-US" sz="2400" dirty="0"/>
              <a:t>While Expression is ALWAYS simple – e.g., not done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They are both while loops waiting for an expression to be False. </a:t>
            </a:r>
          </a:p>
          <a:p>
            <a:pPr marL="342900" indent="-342900">
              <a:buFont typeface="Arial" panose="020B0604020202020204" pitchFamily="34" charset="0"/>
              <a:buChar char="•"/>
            </a:pPr>
            <a:r>
              <a:rPr lang="en-US" sz="2400" dirty="0"/>
              <a:t>Difference is in the complexity and the determination/setting of the expression</a:t>
            </a:r>
          </a:p>
          <a:p>
            <a:pPr marL="800100" lvl="1" indent="-342900">
              <a:buFont typeface="Arial" panose="020B0604020202020204" pitchFamily="34" charset="0"/>
              <a:buChar char="•"/>
            </a:pPr>
            <a:endParaRPr lang="en-US" sz="2400" dirty="0"/>
          </a:p>
          <a:p>
            <a:endParaRPr lang="en-US" sz="2400" dirty="0"/>
          </a:p>
          <a:p>
            <a:endParaRPr lang="en-US" sz="2400" dirty="0"/>
          </a:p>
        </p:txBody>
      </p:sp>
    </p:spTree>
    <p:extLst>
      <p:ext uri="{BB962C8B-B14F-4D97-AF65-F5344CB8AC3E}">
        <p14:creationId xmlns:p14="http://schemas.microsoft.com/office/powerpoint/2010/main" val="3922721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Factorial</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41</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FB860C1E-96D6-7CC8-9193-72BA360FE284}"/>
              </a:ext>
            </a:extLst>
          </p:cNvPr>
          <p:cNvSpPr txBox="1"/>
          <p:nvPr/>
        </p:nvSpPr>
        <p:spPr>
          <a:xfrm>
            <a:off x="624522" y="1219198"/>
            <a:ext cx="10793446"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Write a program to calculate n!</a:t>
            </a:r>
          </a:p>
          <a:p>
            <a:pPr marL="800100" lvl="1" indent="-342900">
              <a:buFont typeface="Arial" panose="020B0604020202020204" pitchFamily="34" charset="0"/>
              <a:buChar char="•"/>
            </a:pPr>
            <a:r>
              <a:rPr lang="en-US" sz="2400" dirty="0"/>
              <a:t>n! = n * (n-1)!</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factorial = factorial * 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What loop would you use?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Can you write this in all types? (counter controlled, sentinel, and collection)?</a:t>
            </a:r>
          </a:p>
          <a:p>
            <a:endParaRPr lang="en-US" sz="2400" dirty="0"/>
          </a:p>
          <a:p>
            <a:endParaRPr lang="en-US" sz="2400" dirty="0"/>
          </a:p>
        </p:txBody>
      </p:sp>
    </p:spTree>
    <p:extLst>
      <p:ext uri="{BB962C8B-B14F-4D97-AF65-F5344CB8AC3E}">
        <p14:creationId xmlns:p14="http://schemas.microsoft.com/office/powerpoint/2010/main" val="3796765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33665" y="-65278"/>
            <a:ext cx="5997678" cy="638092"/>
          </a:xfrm>
        </p:spPr>
        <p:txBody>
          <a:bodyPr vert="horz" lIns="91440" tIns="45720" rIns="91440" bIns="45720" rtlCol="0" anchor="b">
            <a:normAutofit fontScale="90000"/>
          </a:bodyPr>
          <a:lstStyle/>
          <a:p>
            <a:r>
              <a:rPr lang="en-US" dirty="0"/>
              <a:t>Lighten up		</a:t>
            </a:r>
          </a:p>
        </p:txBody>
      </p:sp>
      <p:pic>
        <p:nvPicPr>
          <p:cNvPr id="8" name="Picture 7" descr="Laughing child sitting in circular seating booth, with paper festoon lights attached to ceiling">
            <a:extLst>
              <a:ext uri="{FF2B5EF4-FFF2-40B4-BE49-F238E27FC236}">
                <a16:creationId xmlns:a16="http://schemas.microsoft.com/office/drawing/2014/main" id="{5905FE10-1BEE-396B-FDA9-5888E03A39AA}"/>
              </a:ext>
            </a:extLst>
          </p:cNvPr>
          <p:cNvPicPr>
            <a:picLocks noChangeAspect="1"/>
          </p:cNvPicPr>
          <p:nvPr/>
        </p:nvPicPr>
        <p:blipFill rotWithShape="1">
          <a:blip r:embed="rId3">
            <a:extLst>
              <a:ext uri="{28A0092B-C50C-407E-A947-70E740481C1C}">
                <a14:useLocalDpi xmlns:a14="http://schemas.microsoft.com/office/drawing/2010/main" val="0"/>
              </a:ext>
            </a:extLst>
          </a:blip>
          <a:srcRect l="21980" r="32728" b="-1"/>
          <a:stretch/>
        </p:blipFill>
        <p:spPr>
          <a:xfrm>
            <a:off x="-33665" y="449272"/>
            <a:ext cx="4084555" cy="6019790"/>
          </a:xfrm>
          <a:prstGeom prst="rect">
            <a:avLst/>
          </a:prstGeom>
        </p:spPr>
      </p:pic>
      <p:sp>
        <p:nvSpPr>
          <p:cNvPr id="7" name="TextBox 6">
            <a:extLst>
              <a:ext uri="{FF2B5EF4-FFF2-40B4-BE49-F238E27FC236}">
                <a16:creationId xmlns:a16="http://schemas.microsoft.com/office/drawing/2014/main" id="{A455DD04-D980-483D-89AE-6A11D370DB0A}"/>
              </a:ext>
            </a:extLst>
          </p:cNvPr>
          <p:cNvSpPr txBox="1"/>
          <p:nvPr/>
        </p:nvSpPr>
        <p:spPr>
          <a:xfrm>
            <a:off x="4050890" y="18943"/>
            <a:ext cx="7654546" cy="6831203"/>
          </a:xfrm>
          <a:prstGeom prst="rect">
            <a:avLst/>
          </a:prstGeom>
        </p:spPr>
        <p:txBody>
          <a:bodyPr vert="horz" lIns="91440" tIns="45720" rIns="91440" bIns="45720" rtlCol="0">
            <a:noAutofit/>
          </a:bodyPr>
          <a:lstStyle/>
          <a:p>
            <a:pPr indent="-182880" defTabSz="914400">
              <a:lnSpc>
                <a:spcPct val="90000"/>
              </a:lnSpc>
              <a:spcAft>
                <a:spcPts val="600"/>
              </a:spcAft>
              <a:buClr>
                <a:schemeClr val="accent1"/>
              </a:buClr>
            </a:pPr>
            <a:r>
              <a:rPr lang="en-US" sz="1400" dirty="0"/>
              <a:t>If FedEx and UPS merged, what would be the name of the new company?</a:t>
            </a:r>
          </a:p>
          <a:p>
            <a:pPr indent="-182880" defTabSz="914400">
              <a:lnSpc>
                <a:spcPct val="90000"/>
              </a:lnSpc>
              <a:spcAft>
                <a:spcPts val="600"/>
              </a:spcAft>
              <a:buClr>
                <a:schemeClr val="accent1"/>
              </a:buClr>
            </a:pPr>
            <a:r>
              <a:rPr lang="en-US" sz="1400" dirty="0"/>
              <a:t>	</a:t>
            </a:r>
            <a:r>
              <a:rPr lang="en-US" sz="1400" dirty="0" err="1"/>
              <a:t>FedUP</a:t>
            </a:r>
            <a:r>
              <a:rPr lang="en-US" sz="1400" dirty="0"/>
              <a:t> –</a:t>
            </a:r>
            <a:r>
              <a:rPr lang="en-US" sz="1400" dirty="0">
                <a:sym typeface="Wingdings" panose="05000000000000000000" pitchFamily="2" charset="2"/>
              </a:rPr>
              <a:t> </a:t>
            </a:r>
            <a:r>
              <a:rPr lang="en-US" sz="900" dirty="0">
                <a:sym typeface="Wingdings" panose="05000000000000000000" pitchFamily="2" charset="2"/>
              </a:rPr>
              <a:t>The Ultimate Dad Joke Book </a:t>
            </a:r>
            <a:endParaRPr lang="en-US" sz="1400" dirty="0">
              <a:sym typeface="Wingdings" panose="05000000000000000000" pitchFamily="2" charset="2"/>
            </a:endParaRPr>
          </a:p>
          <a:p>
            <a:pPr indent="-182880" defTabSz="914400">
              <a:lnSpc>
                <a:spcPct val="90000"/>
              </a:lnSpc>
              <a:spcAft>
                <a:spcPts val="600"/>
              </a:spcAft>
              <a:buClr>
                <a:schemeClr val="accent1"/>
              </a:buClr>
            </a:pPr>
            <a:endParaRPr lang="en-US" sz="1400" dirty="0">
              <a:sym typeface="Wingdings" panose="05000000000000000000" pitchFamily="2" charset="2"/>
            </a:endParaRPr>
          </a:p>
          <a:p>
            <a:pPr indent="-182880" defTabSz="914400">
              <a:lnSpc>
                <a:spcPct val="90000"/>
              </a:lnSpc>
              <a:spcAft>
                <a:spcPts val="600"/>
              </a:spcAft>
              <a:buClr>
                <a:schemeClr val="accent1"/>
              </a:buClr>
            </a:pPr>
            <a:r>
              <a:rPr lang="en-US" sz="1400" dirty="0">
                <a:sym typeface="Wingdings" panose="05000000000000000000" pitchFamily="2" charset="2"/>
              </a:rPr>
              <a:t>What is the best thing about Switzerland?</a:t>
            </a:r>
          </a:p>
          <a:p>
            <a:pPr indent="-182880" defTabSz="914400">
              <a:lnSpc>
                <a:spcPct val="90000"/>
              </a:lnSpc>
              <a:spcAft>
                <a:spcPts val="600"/>
              </a:spcAft>
              <a:buClr>
                <a:schemeClr val="accent1"/>
              </a:buClr>
            </a:pPr>
            <a:r>
              <a:rPr lang="en-US" sz="1400" dirty="0">
                <a:sym typeface="Wingdings" panose="05000000000000000000" pitchFamily="2" charset="2"/>
              </a:rPr>
              <a:t>	I am not sure, but the flag is a huge plus – </a:t>
            </a:r>
            <a:r>
              <a:rPr lang="en-US" sz="900" dirty="0">
                <a:sym typeface="Wingdings" panose="05000000000000000000" pitchFamily="2" charset="2"/>
              </a:rPr>
              <a:t>ibid.</a:t>
            </a:r>
            <a:endParaRPr lang="en-US" sz="1400" dirty="0">
              <a:sym typeface="Wingdings" panose="05000000000000000000" pitchFamily="2" charset="2"/>
            </a:endParaRPr>
          </a:p>
          <a:p>
            <a:pPr indent="-182880" defTabSz="914400">
              <a:lnSpc>
                <a:spcPct val="90000"/>
              </a:lnSpc>
              <a:spcAft>
                <a:spcPts val="600"/>
              </a:spcAft>
              <a:buClr>
                <a:schemeClr val="accent1"/>
              </a:buClr>
            </a:pPr>
            <a:endParaRPr lang="en-US" sz="1400" dirty="0">
              <a:sym typeface="Wingdings" panose="05000000000000000000" pitchFamily="2" charset="2"/>
            </a:endParaRPr>
          </a:p>
          <a:p>
            <a:pPr indent="-182880" defTabSz="914400">
              <a:lnSpc>
                <a:spcPct val="90000"/>
              </a:lnSpc>
              <a:spcAft>
                <a:spcPts val="600"/>
              </a:spcAft>
              <a:buClr>
                <a:schemeClr val="accent1"/>
              </a:buClr>
            </a:pPr>
            <a:r>
              <a:rPr lang="en-US" sz="1400" dirty="0">
                <a:sym typeface="Wingdings" panose="05000000000000000000" pitchFamily="2" charset="2"/>
              </a:rPr>
              <a:t>Even at age 88, my mother was vain about her looks.  At a party an old friend Exclaimed, “Edith, you haven’t changed in 20 years”.</a:t>
            </a:r>
          </a:p>
          <a:p>
            <a:pPr indent="-182880" defTabSz="914400">
              <a:lnSpc>
                <a:spcPct val="90000"/>
              </a:lnSpc>
              <a:spcAft>
                <a:spcPts val="600"/>
              </a:spcAft>
              <a:buClr>
                <a:schemeClr val="accent1"/>
              </a:buClr>
            </a:pPr>
            <a:r>
              <a:rPr lang="en-US" sz="1400" dirty="0">
                <a:sym typeface="Wingdings" panose="05000000000000000000" pitchFamily="2" charset="2"/>
              </a:rPr>
              <a:t>	“oh” said Mom, horrified</a:t>
            </a:r>
          </a:p>
          <a:p>
            <a:pPr indent="-182880" defTabSz="914400">
              <a:lnSpc>
                <a:spcPct val="90000"/>
              </a:lnSpc>
              <a:spcAft>
                <a:spcPts val="600"/>
              </a:spcAft>
              <a:buClr>
                <a:schemeClr val="accent1"/>
              </a:buClr>
            </a:pPr>
            <a:r>
              <a:rPr lang="en-US" sz="1400" dirty="0">
                <a:sym typeface="Wingdings" panose="05000000000000000000" pitchFamily="2" charset="2"/>
              </a:rPr>
              <a:t>	“I hope I didn’t look like this 20 years ago” </a:t>
            </a:r>
            <a:r>
              <a:rPr lang="en-US" sz="900" dirty="0">
                <a:sym typeface="Wingdings" panose="05000000000000000000" pitchFamily="2" charset="2"/>
              </a:rPr>
              <a:t>– Laughter is the best Medicine</a:t>
            </a:r>
            <a:endParaRPr lang="en-US" sz="1400" dirty="0"/>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Three guys were in the forest when they saw some tracks.</a:t>
            </a:r>
          </a:p>
          <a:p>
            <a:pPr indent="-182880" defTabSz="914400">
              <a:lnSpc>
                <a:spcPct val="90000"/>
              </a:lnSpc>
              <a:spcAft>
                <a:spcPts val="600"/>
              </a:spcAft>
              <a:buClr>
                <a:schemeClr val="accent1"/>
              </a:buClr>
            </a:pPr>
            <a:r>
              <a:rPr lang="en-US" sz="1400" dirty="0"/>
              <a:t>	The first said – “Hey Deer Tracks”,</a:t>
            </a:r>
          </a:p>
          <a:p>
            <a:pPr indent="-182880" defTabSz="914400">
              <a:lnSpc>
                <a:spcPct val="90000"/>
              </a:lnSpc>
              <a:spcAft>
                <a:spcPts val="600"/>
              </a:spcAft>
              <a:buClr>
                <a:schemeClr val="accent1"/>
              </a:buClr>
            </a:pPr>
            <a:r>
              <a:rPr lang="en-US" sz="1400" dirty="0"/>
              <a:t>	The second said – “No, those are dog tracks”,</a:t>
            </a:r>
          </a:p>
          <a:p>
            <a:pPr indent="-182880" defTabSz="914400">
              <a:lnSpc>
                <a:spcPct val="90000"/>
              </a:lnSpc>
              <a:spcAft>
                <a:spcPts val="600"/>
              </a:spcAft>
              <a:buClr>
                <a:schemeClr val="accent1"/>
              </a:buClr>
            </a:pPr>
            <a:r>
              <a:rPr lang="en-US" sz="1400" dirty="0"/>
              <a:t>	The Third said – “You are both crazy, those are cow tracks”</a:t>
            </a:r>
          </a:p>
          <a:p>
            <a:pPr indent="-182880" defTabSz="914400">
              <a:lnSpc>
                <a:spcPct val="90000"/>
              </a:lnSpc>
              <a:spcAft>
                <a:spcPts val="600"/>
              </a:spcAft>
              <a:buClr>
                <a:schemeClr val="accent1"/>
              </a:buClr>
            </a:pPr>
            <a:r>
              <a:rPr lang="en-US" sz="1400" dirty="0"/>
              <a:t>	They were still arguing when they had to jump out of the way of the train – </a:t>
            </a:r>
            <a:r>
              <a:rPr lang="en-US" sz="1200" dirty="0"/>
              <a:t>ibid </a:t>
            </a:r>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A French Guy accidentally caused the gas range in his kitchen to explode.</a:t>
            </a:r>
          </a:p>
          <a:p>
            <a:pPr indent="-182880" defTabSz="914400">
              <a:lnSpc>
                <a:spcPct val="90000"/>
              </a:lnSpc>
              <a:spcAft>
                <a:spcPts val="600"/>
              </a:spcAft>
              <a:buClr>
                <a:schemeClr val="accent1"/>
              </a:buClr>
            </a:pPr>
            <a:r>
              <a:rPr lang="en-US" sz="1400" dirty="0"/>
              <a:t>	His neighbors have nicknamed him – Linoleum </a:t>
            </a:r>
            <a:r>
              <a:rPr lang="en-US" sz="1400" dirty="0" err="1"/>
              <a:t>Blownapart</a:t>
            </a:r>
            <a:r>
              <a:rPr lang="en-US" sz="1400" dirty="0"/>
              <a:t> . . . – </a:t>
            </a:r>
            <a:r>
              <a:rPr lang="en-US" sz="900" dirty="0"/>
              <a:t>The best joke book ever.</a:t>
            </a:r>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Geography Teacher:  “Who can describe the English Channel?”</a:t>
            </a:r>
          </a:p>
          <a:p>
            <a:pPr indent="-182880" defTabSz="914400">
              <a:lnSpc>
                <a:spcPct val="90000"/>
              </a:lnSpc>
              <a:spcAft>
                <a:spcPts val="600"/>
              </a:spcAft>
              <a:buClr>
                <a:schemeClr val="accent1"/>
              </a:buClr>
            </a:pPr>
            <a:r>
              <a:rPr lang="en-US" sz="1400" dirty="0"/>
              <a:t>	Student:  “We don’t get that Channel on our TV” </a:t>
            </a:r>
            <a:r>
              <a:rPr lang="en-US" sz="900" dirty="0"/>
              <a:t>– Healing through Humor</a:t>
            </a:r>
            <a:endParaRPr lang="en-US" sz="1400" dirty="0"/>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Golfer to Caddy:  You must be the world’s worst Caddy.</a:t>
            </a:r>
          </a:p>
          <a:p>
            <a:pPr indent="-182880" defTabSz="914400">
              <a:lnSpc>
                <a:spcPct val="90000"/>
              </a:lnSpc>
              <a:spcAft>
                <a:spcPts val="600"/>
              </a:spcAft>
              <a:buClr>
                <a:schemeClr val="accent1"/>
              </a:buClr>
            </a:pPr>
            <a:r>
              <a:rPr lang="en-US" sz="1400" dirty="0"/>
              <a:t>Caddy to Golfer:  No Sir!  That would be too much of a coincidence  –  </a:t>
            </a:r>
            <a:r>
              <a:rPr lang="en-US" sz="900" dirty="0"/>
              <a:t>The world’s greatest collection of clean jokes.</a:t>
            </a:r>
            <a:endParaRPr lang="en-US" sz="1400" dirty="0"/>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42</a:t>
            </a:fld>
            <a:endParaRPr lang="en-US"/>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274420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20" end="2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xEl>
                                              <p:pRg st="22" end="2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33665" y="-81501"/>
            <a:ext cx="5997678" cy="638092"/>
          </a:xfrm>
        </p:spPr>
        <p:txBody>
          <a:bodyPr vert="horz" lIns="91440" tIns="45720" rIns="91440" bIns="45720" rtlCol="0" anchor="b">
            <a:normAutofit fontScale="90000"/>
          </a:bodyPr>
          <a:lstStyle/>
          <a:p>
            <a:r>
              <a:rPr lang="en-US" dirty="0"/>
              <a:t>Lighten up		</a:t>
            </a:r>
          </a:p>
        </p:txBody>
      </p:sp>
      <p:pic>
        <p:nvPicPr>
          <p:cNvPr id="8" name="Picture 7" descr="Laughing child sitting in circular seating booth, with paper festoon lights attached to ceiling">
            <a:extLst>
              <a:ext uri="{FF2B5EF4-FFF2-40B4-BE49-F238E27FC236}">
                <a16:creationId xmlns:a16="http://schemas.microsoft.com/office/drawing/2014/main" id="{5905FE10-1BEE-396B-FDA9-5888E03A39AA}"/>
              </a:ext>
            </a:extLst>
          </p:cNvPr>
          <p:cNvPicPr>
            <a:picLocks noChangeAspect="1"/>
          </p:cNvPicPr>
          <p:nvPr/>
        </p:nvPicPr>
        <p:blipFill rotWithShape="1">
          <a:blip r:embed="rId3">
            <a:extLst>
              <a:ext uri="{28A0092B-C50C-407E-A947-70E740481C1C}">
                <a14:useLocalDpi xmlns:a14="http://schemas.microsoft.com/office/drawing/2010/main" val="0"/>
              </a:ext>
            </a:extLst>
          </a:blip>
          <a:srcRect l="21980" r="32728" b="-1"/>
          <a:stretch/>
        </p:blipFill>
        <p:spPr>
          <a:xfrm>
            <a:off x="-33665" y="556591"/>
            <a:ext cx="4084555" cy="6019790"/>
          </a:xfrm>
          <a:prstGeom prst="rect">
            <a:avLst/>
          </a:prstGeom>
        </p:spPr>
      </p:pic>
      <p:sp>
        <p:nvSpPr>
          <p:cNvPr id="7" name="TextBox 6">
            <a:extLst>
              <a:ext uri="{FF2B5EF4-FFF2-40B4-BE49-F238E27FC236}">
                <a16:creationId xmlns:a16="http://schemas.microsoft.com/office/drawing/2014/main" id="{A455DD04-D980-483D-89AE-6A11D370DB0A}"/>
              </a:ext>
            </a:extLst>
          </p:cNvPr>
          <p:cNvSpPr txBox="1"/>
          <p:nvPr/>
        </p:nvSpPr>
        <p:spPr>
          <a:xfrm>
            <a:off x="4188209" y="365761"/>
            <a:ext cx="6967312" cy="6673850"/>
          </a:xfrm>
          <a:prstGeom prst="rect">
            <a:avLst/>
          </a:prstGeom>
        </p:spPr>
        <p:txBody>
          <a:bodyPr vert="horz" lIns="91440" tIns="45720" rIns="91440" bIns="45720" rtlCol="0">
            <a:noAutofit/>
          </a:bodyPr>
          <a:lstStyle/>
          <a:p>
            <a:pPr indent="-182880" defTabSz="914400">
              <a:lnSpc>
                <a:spcPct val="90000"/>
              </a:lnSpc>
              <a:spcAft>
                <a:spcPts val="600"/>
              </a:spcAft>
              <a:buClr>
                <a:schemeClr val="accent1"/>
              </a:buClr>
            </a:pPr>
            <a:r>
              <a:rPr lang="en-US" sz="1400" dirty="0"/>
              <a:t>Have you heard about the new band 1023MB??</a:t>
            </a:r>
          </a:p>
          <a:p>
            <a:pPr indent="-182880" defTabSz="914400">
              <a:lnSpc>
                <a:spcPct val="90000"/>
              </a:lnSpc>
              <a:spcAft>
                <a:spcPts val="600"/>
              </a:spcAft>
              <a:buClr>
                <a:schemeClr val="accent1"/>
              </a:buClr>
            </a:pPr>
            <a:r>
              <a:rPr lang="en-US" sz="1400" dirty="0"/>
              <a:t>	They’re pretty good, but they don’t have a gig yet –</a:t>
            </a:r>
            <a:r>
              <a:rPr lang="en-US" sz="1400" dirty="0">
                <a:sym typeface="Wingdings" panose="05000000000000000000" pitchFamily="2" charset="2"/>
              </a:rPr>
              <a:t> </a:t>
            </a:r>
            <a:r>
              <a:rPr lang="en-US" sz="900" dirty="0">
                <a:sym typeface="Wingdings" panose="05000000000000000000" pitchFamily="2" charset="2"/>
              </a:rPr>
              <a:t>The Ultimate Dad Joke Book </a:t>
            </a:r>
            <a:endParaRPr lang="en-US" sz="1400" dirty="0">
              <a:sym typeface="Wingdings" panose="05000000000000000000" pitchFamily="2" charset="2"/>
            </a:endParaRPr>
          </a:p>
          <a:p>
            <a:pPr indent="-182880" defTabSz="914400">
              <a:lnSpc>
                <a:spcPct val="90000"/>
              </a:lnSpc>
              <a:spcAft>
                <a:spcPts val="600"/>
              </a:spcAft>
              <a:buClr>
                <a:schemeClr val="accent1"/>
              </a:buClr>
            </a:pPr>
            <a:endParaRPr lang="en-US" sz="1400" dirty="0">
              <a:sym typeface="Wingdings" panose="05000000000000000000" pitchFamily="2" charset="2"/>
            </a:endParaRPr>
          </a:p>
          <a:p>
            <a:pPr indent="-182880" defTabSz="914400">
              <a:lnSpc>
                <a:spcPct val="90000"/>
              </a:lnSpc>
              <a:spcAft>
                <a:spcPts val="600"/>
              </a:spcAft>
              <a:buClr>
                <a:schemeClr val="accent1"/>
              </a:buClr>
            </a:pPr>
            <a:r>
              <a:rPr lang="en-US" sz="1400" dirty="0">
                <a:sym typeface="Wingdings" panose="05000000000000000000" pitchFamily="2" charset="2"/>
              </a:rPr>
              <a:t>I was in the back of our ambulance tending to a patient when we slowed to a crawl.  </a:t>
            </a:r>
          </a:p>
          <a:p>
            <a:pPr indent="-182880" defTabSz="914400">
              <a:lnSpc>
                <a:spcPct val="90000"/>
              </a:lnSpc>
              <a:spcAft>
                <a:spcPts val="600"/>
              </a:spcAft>
              <a:buClr>
                <a:schemeClr val="accent1"/>
              </a:buClr>
            </a:pPr>
            <a:r>
              <a:rPr lang="en-US" sz="1400" dirty="0">
                <a:sym typeface="Wingdings" panose="05000000000000000000" pitchFamily="2" charset="2"/>
              </a:rPr>
              <a:t>	Just ahead of us, a huge semi was hauling a house.</a:t>
            </a:r>
          </a:p>
          <a:p>
            <a:pPr indent="-182880" defTabSz="914400">
              <a:lnSpc>
                <a:spcPct val="90000"/>
              </a:lnSpc>
              <a:spcAft>
                <a:spcPts val="600"/>
              </a:spcAft>
              <a:buClr>
                <a:schemeClr val="accent1"/>
              </a:buClr>
            </a:pPr>
            <a:r>
              <a:rPr lang="en-US" sz="1400" dirty="0">
                <a:sym typeface="Wingdings" panose="05000000000000000000" pitchFamily="2" charset="2"/>
              </a:rPr>
              <a:t>	“Don’t you hate that”, said our driver, </a:t>
            </a:r>
          </a:p>
          <a:p>
            <a:pPr indent="-182880" defTabSz="914400">
              <a:lnSpc>
                <a:spcPct val="90000"/>
              </a:lnSpc>
              <a:spcAft>
                <a:spcPts val="600"/>
              </a:spcAft>
              <a:buClr>
                <a:schemeClr val="accent1"/>
              </a:buClr>
            </a:pPr>
            <a:r>
              <a:rPr lang="en-US" sz="1400" dirty="0">
                <a:sym typeface="Wingdings" panose="05000000000000000000" pitchFamily="2" charset="2"/>
              </a:rPr>
              <a:t>	“When people are simply too lazy to pack” </a:t>
            </a:r>
            <a:r>
              <a:rPr lang="en-US" sz="900" dirty="0">
                <a:sym typeface="Wingdings" panose="05000000000000000000" pitchFamily="2" charset="2"/>
              </a:rPr>
              <a:t>– Laughter is the best Medicine</a:t>
            </a:r>
            <a:endParaRPr lang="en-US" sz="1400" dirty="0"/>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An Xray tech asked a little girl “Have you ever broken a bone?”</a:t>
            </a:r>
          </a:p>
          <a:p>
            <a:pPr indent="-182880" defTabSz="914400">
              <a:lnSpc>
                <a:spcPct val="90000"/>
              </a:lnSpc>
              <a:spcAft>
                <a:spcPts val="600"/>
              </a:spcAft>
              <a:buClr>
                <a:schemeClr val="accent1"/>
              </a:buClr>
            </a:pPr>
            <a:r>
              <a:rPr lang="en-US" sz="1400" dirty="0"/>
              <a:t>	“Yes” she replied</a:t>
            </a:r>
          </a:p>
          <a:p>
            <a:pPr indent="-182880" defTabSz="914400">
              <a:lnSpc>
                <a:spcPct val="90000"/>
              </a:lnSpc>
              <a:spcAft>
                <a:spcPts val="600"/>
              </a:spcAft>
              <a:buClr>
                <a:schemeClr val="accent1"/>
              </a:buClr>
            </a:pPr>
            <a:r>
              <a:rPr lang="en-US" sz="1400" dirty="0"/>
              <a:t>	“Did it hurt?”</a:t>
            </a:r>
          </a:p>
          <a:p>
            <a:pPr indent="-182880" defTabSz="914400">
              <a:lnSpc>
                <a:spcPct val="90000"/>
              </a:lnSpc>
              <a:spcAft>
                <a:spcPts val="600"/>
              </a:spcAft>
              <a:buClr>
                <a:schemeClr val="accent1"/>
              </a:buClr>
            </a:pPr>
            <a:r>
              <a:rPr lang="en-US" sz="1400" dirty="0"/>
              <a:t>	“no”</a:t>
            </a:r>
          </a:p>
          <a:p>
            <a:pPr indent="-182880" defTabSz="914400">
              <a:lnSpc>
                <a:spcPct val="90000"/>
              </a:lnSpc>
              <a:spcAft>
                <a:spcPts val="600"/>
              </a:spcAft>
              <a:buClr>
                <a:schemeClr val="accent1"/>
              </a:buClr>
            </a:pPr>
            <a:r>
              <a:rPr lang="en-US" sz="1400" dirty="0"/>
              <a:t>	“Really, which bone did you break”</a:t>
            </a:r>
          </a:p>
          <a:p>
            <a:pPr indent="-182880" defTabSz="914400">
              <a:lnSpc>
                <a:spcPct val="90000"/>
              </a:lnSpc>
              <a:spcAft>
                <a:spcPts val="600"/>
              </a:spcAft>
              <a:buClr>
                <a:schemeClr val="accent1"/>
              </a:buClr>
            </a:pPr>
            <a:r>
              <a:rPr lang="en-US" sz="1400" dirty="0"/>
              <a:t>	“My sister’s arm”. – </a:t>
            </a:r>
            <a:r>
              <a:rPr lang="en-US" sz="900" dirty="0"/>
              <a:t>The best joke book ever.</a:t>
            </a:r>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“I would like some vitamins for my son,” a mother said as she walked into a pharmacy.</a:t>
            </a:r>
          </a:p>
          <a:p>
            <a:pPr indent="-182880" defTabSz="914400">
              <a:lnSpc>
                <a:spcPct val="90000"/>
              </a:lnSpc>
              <a:spcAft>
                <a:spcPts val="600"/>
              </a:spcAft>
              <a:buClr>
                <a:schemeClr val="accent1"/>
              </a:buClr>
            </a:pPr>
            <a:r>
              <a:rPr lang="en-US" sz="1400" dirty="0"/>
              <a:t>	“Vitamins A, B, or C”, asked the pharmacist</a:t>
            </a:r>
          </a:p>
          <a:p>
            <a:pPr indent="-182880" defTabSz="914400">
              <a:lnSpc>
                <a:spcPct val="90000"/>
              </a:lnSpc>
              <a:spcAft>
                <a:spcPts val="600"/>
              </a:spcAft>
              <a:buClr>
                <a:schemeClr val="accent1"/>
              </a:buClr>
            </a:pPr>
            <a:r>
              <a:rPr lang="en-US" sz="1400" dirty="0"/>
              <a:t>	“It doesn’t matter.  He can’t read” </a:t>
            </a:r>
            <a:r>
              <a:rPr lang="en-US" sz="900" dirty="0"/>
              <a:t>– Healing through Humor</a:t>
            </a:r>
            <a:endParaRPr lang="en-US" sz="1400" dirty="0"/>
          </a:p>
          <a:p>
            <a:pPr indent="-182880" defTabSz="914400">
              <a:lnSpc>
                <a:spcPct val="90000"/>
              </a:lnSpc>
              <a:spcAft>
                <a:spcPts val="600"/>
              </a:spcAft>
              <a:buClr>
                <a:schemeClr val="accent1"/>
              </a:buClr>
            </a:pPr>
            <a:endParaRPr lang="en-US" sz="1400" dirty="0"/>
          </a:p>
          <a:p>
            <a:pPr indent="-182880" defTabSz="914400">
              <a:lnSpc>
                <a:spcPct val="90000"/>
              </a:lnSpc>
              <a:spcAft>
                <a:spcPts val="600"/>
              </a:spcAft>
              <a:buClr>
                <a:schemeClr val="accent1"/>
              </a:buClr>
            </a:pPr>
            <a:r>
              <a:rPr lang="en-US" sz="1400" dirty="0"/>
              <a:t>Why is a chicken soccer match a bad idea?</a:t>
            </a:r>
          </a:p>
          <a:p>
            <a:pPr indent="-182880" defTabSz="914400">
              <a:lnSpc>
                <a:spcPct val="90000"/>
              </a:lnSpc>
              <a:spcAft>
                <a:spcPts val="600"/>
              </a:spcAft>
              <a:buClr>
                <a:schemeClr val="accent1"/>
              </a:buClr>
            </a:pPr>
            <a:r>
              <a:rPr lang="en-US" sz="1400" dirty="0"/>
              <a:t>	There are too many fowls –  </a:t>
            </a:r>
            <a:r>
              <a:rPr lang="en-US" sz="900" dirty="0"/>
              <a:t>The Ultimate Dad Joke Book</a:t>
            </a:r>
            <a:endParaRPr lang="en-US" sz="1400" dirty="0"/>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43</a:t>
            </a:fld>
            <a:endParaRPr lang="en-US"/>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359630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4870554" y="1384615"/>
            <a:ext cx="5997678" cy="677848"/>
          </a:xfrm>
        </p:spPr>
        <p:txBody>
          <a:bodyPr vert="horz" lIns="91440" tIns="45720" rIns="91440" bIns="45720" rtlCol="0" anchor="b">
            <a:normAutofit fontScale="90000"/>
          </a:bodyPr>
          <a:lstStyle/>
          <a:p>
            <a:r>
              <a:rPr lang="en-US" dirty="0"/>
              <a:t>Lighten Up		</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solidFill>
                  <a:schemeClr val="accent1">
                    <a:lumMod val="60000"/>
                    <a:lumOff val="40000"/>
                  </a:schemeClr>
                </a:solidFill>
              </a:rPr>
              <a:pPr defTabSz="914400">
                <a:lnSpc>
                  <a:spcPct val="90000"/>
                </a:lnSpc>
                <a:spcAft>
                  <a:spcPts val="600"/>
                </a:spcAft>
              </a:pPr>
              <a:t>44</a:t>
            </a:fld>
            <a:endParaRPr lang="en-US">
              <a:solidFill>
                <a:schemeClr val="accent1">
                  <a:lumMod val="60000"/>
                  <a:lumOff val="40000"/>
                </a:schemeClr>
              </a:solidFill>
            </a:endParaRPr>
          </a:p>
        </p:txBody>
      </p:sp>
      <p:sp>
        <p:nvSpPr>
          <p:cNvPr id="7" name="TextBox 6">
            <a:extLst>
              <a:ext uri="{FF2B5EF4-FFF2-40B4-BE49-F238E27FC236}">
                <a16:creationId xmlns:a16="http://schemas.microsoft.com/office/drawing/2014/main" id="{A455DD04-D980-483D-89AE-6A11D370DB0A}"/>
              </a:ext>
            </a:extLst>
          </p:cNvPr>
          <p:cNvSpPr txBox="1"/>
          <p:nvPr/>
        </p:nvSpPr>
        <p:spPr>
          <a:xfrm>
            <a:off x="556101" y="-50678"/>
            <a:ext cx="7381713" cy="6519740"/>
          </a:xfrm>
          <a:prstGeom prst="rect">
            <a:avLst/>
          </a:prstGeom>
        </p:spPr>
        <p:txBody>
          <a:bodyPr vert="horz" lIns="91440" tIns="45720" rIns="91440" bIns="45720" rtlCol="0">
            <a:noAutofit/>
          </a:bodyPr>
          <a:lstStyle/>
          <a:p>
            <a:pPr indent="-182880" defTabSz="914400">
              <a:lnSpc>
                <a:spcPct val="90000"/>
              </a:lnSpc>
              <a:spcAft>
                <a:spcPts val="600"/>
              </a:spcAft>
              <a:buClr>
                <a:schemeClr val="accent1"/>
              </a:buClr>
            </a:pPr>
            <a:r>
              <a:rPr lang="en-US" sz="1600" dirty="0"/>
              <a:t>Where do dad’s store their best dad Jokes?</a:t>
            </a:r>
          </a:p>
          <a:p>
            <a:pPr indent="-182880" defTabSz="914400">
              <a:lnSpc>
                <a:spcPct val="90000"/>
              </a:lnSpc>
              <a:spcAft>
                <a:spcPts val="600"/>
              </a:spcAft>
              <a:buClr>
                <a:schemeClr val="accent1"/>
              </a:buClr>
            </a:pPr>
            <a:r>
              <a:rPr lang="en-US" sz="1600" dirty="0"/>
              <a:t>	In a dad-a-base</a:t>
            </a:r>
            <a:r>
              <a:rPr lang="en-US" sz="1600" dirty="0">
                <a:sym typeface="Wingdings" panose="05000000000000000000" pitchFamily="2" charset="2"/>
              </a:rPr>
              <a:t> - </a:t>
            </a:r>
            <a:r>
              <a:rPr lang="en-US" sz="1050" dirty="0">
                <a:sym typeface="Wingdings" panose="05000000000000000000" pitchFamily="2" charset="2"/>
              </a:rPr>
              <a:t>The Ultimate Dad Joke Book </a:t>
            </a:r>
          </a:p>
          <a:p>
            <a:pPr indent="-182880" defTabSz="914400">
              <a:lnSpc>
                <a:spcPct val="90000"/>
              </a:lnSpc>
              <a:spcAft>
                <a:spcPts val="600"/>
              </a:spcAft>
              <a:buClr>
                <a:schemeClr val="accent1"/>
              </a:buClr>
            </a:pPr>
            <a:endParaRPr lang="en-US" sz="1600" dirty="0"/>
          </a:p>
          <a:p>
            <a:pPr indent="-182880" defTabSz="914400">
              <a:lnSpc>
                <a:spcPct val="90000"/>
              </a:lnSpc>
              <a:spcAft>
                <a:spcPts val="600"/>
              </a:spcAft>
              <a:buClr>
                <a:schemeClr val="accent1"/>
              </a:buClr>
            </a:pPr>
            <a:r>
              <a:rPr lang="en-US" sz="1600" dirty="0"/>
              <a:t>How do you put a baby alien to sleep?</a:t>
            </a:r>
          </a:p>
          <a:p>
            <a:pPr indent="-182880" defTabSz="914400">
              <a:lnSpc>
                <a:spcPct val="90000"/>
              </a:lnSpc>
              <a:spcAft>
                <a:spcPts val="600"/>
              </a:spcAft>
              <a:buClr>
                <a:schemeClr val="accent1"/>
              </a:buClr>
            </a:pPr>
            <a:r>
              <a:rPr lang="en-US" sz="1600" dirty="0"/>
              <a:t>	You rocket – </a:t>
            </a:r>
            <a:r>
              <a:rPr lang="en-US" sz="1400" dirty="0"/>
              <a:t>ibid</a:t>
            </a:r>
            <a:endParaRPr lang="en-US" sz="1600" dirty="0"/>
          </a:p>
          <a:p>
            <a:pPr indent="-182880" defTabSz="914400">
              <a:lnSpc>
                <a:spcPct val="90000"/>
              </a:lnSpc>
              <a:spcAft>
                <a:spcPts val="600"/>
              </a:spcAft>
              <a:buClr>
                <a:schemeClr val="accent1"/>
              </a:buClr>
            </a:pPr>
            <a:endParaRPr lang="en-US" sz="1600" dirty="0"/>
          </a:p>
          <a:p>
            <a:pPr indent="-182880" defTabSz="914400">
              <a:lnSpc>
                <a:spcPct val="90000"/>
              </a:lnSpc>
              <a:spcAft>
                <a:spcPts val="600"/>
              </a:spcAft>
              <a:buClr>
                <a:schemeClr val="accent1"/>
              </a:buClr>
            </a:pPr>
            <a:r>
              <a:rPr lang="en-US" sz="1600" dirty="0"/>
              <a:t>Interesting Church Bulletin:</a:t>
            </a:r>
          </a:p>
          <a:p>
            <a:pPr indent="-182880" defTabSz="914400">
              <a:lnSpc>
                <a:spcPct val="90000"/>
              </a:lnSpc>
              <a:spcAft>
                <a:spcPts val="600"/>
              </a:spcAft>
              <a:buClr>
                <a:schemeClr val="accent1"/>
              </a:buClr>
            </a:pPr>
            <a:r>
              <a:rPr lang="en-US" sz="1600" dirty="0"/>
              <a:t>	Don’t let work kill you off – </a:t>
            </a:r>
          </a:p>
          <a:p>
            <a:pPr indent="-182880" defTabSz="914400">
              <a:lnSpc>
                <a:spcPct val="90000"/>
              </a:lnSpc>
              <a:spcAft>
                <a:spcPts val="600"/>
              </a:spcAft>
              <a:buClr>
                <a:schemeClr val="accent1"/>
              </a:buClr>
            </a:pPr>
            <a:r>
              <a:rPr lang="en-US" sz="1600" dirty="0"/>
              <a:t>	let church help. –</a:t>
            </a:r>
            <a:r>
              <a:rPr lang="en-US" sz="1100" dirty="0"/>
              <a:t> The best joke book ever.</a:t>
            </a:r>
          </a:p>
          <a:p>
            <a:pPr indent="-182880" defTabSz="914400">
              <a:lnSpc>
                <a:spcPct val="90000"/>
              </a:lnSpc>
              <a:spcAft>
                <a:spcPts val="600"/>
              </a:spcAft>
              <a:buClr>
                <a:schemeClr val="accent1"/>
              </a:buClr>
            </a:pPr>
            <a:endParaRPr lang="en-US" sz="1600" dirty="0"/>
          </a:p>
          <a:p>
            <a:pPr indent="-182880" defTabSz="914400">
              <a:lnSpc>
                <a:spcPct val="90000"/>
              </a:lnSpc>
              <a:spcAft>
                <a:spcPts val="600"/>
              </a:spcAft>
              <a:buClr>
                <a:schemeClr val="accent1"/>
              </a:buClr>
            </a:pPr>
            <a:r>
              <a:rPr lang="en-US" sz="1600" dirty="0"/>
              <a:t>“How do you tell when you run out of invisible ink?” – </a:t>
            </a:r>
            <a:r>
              <a:rPr lang="en-US" sz="1100" dirty="0"/>
              <a:t>Healing through Humor</a:t>
            </a:r>
          </a:p>
          <a:p>
            <a:pPr indent="-182880" defTabSz="914400">
              <a:lnSpc>
                <a:spcPct val="90000"/>
              </a:lnSpc>
              <a:spcAft>
                <a:spcPts val="600"/>
              </a:spcAft>
              <a:buClr>
                <a:schemeClr val="accent1"/>
              </a:buClr>
            </a:pPr>
            <a:endParaRPr lang="en-US" sz="1600" dirty="0"/>
          </a:p>
          <a:p>
            <a:pPr indent="-182880" defTabSz="914400">
              <a:lnSpc>
                <a:spcPct val="90000"/>
              </a:lnSpc>
              <a:spcAft>
                <a:spcPts val="600"/>
              </a:spcAft>
              <a:buClr>
                <a:schemeClr val="accent1"/>
              </a:buClr>
            </a:pPr>
            <a:r>
              <a:rPr lang="en-US" sz="1600" dirty="0"/>
              <a:t>Two boys were trying to out do each other.  The first said:  “My uncle is a doctor, I can be sick for nothing”</a:t>
            </a:r>
          </a:p>
          <a:p>
            <a:pPr indent="-182880" defTabSz="914400">
              <a:lnSpc>
                <a:spcPct val="90000"/>
              </a:lnSpc>
              <a:spcAft>
                <a:spcPts val="600"/>
              </a:spcAft>
              <a:buClr>
                <a:schemeClr val="accent1"/>
              </a:buClr>
            </a:pPr>
            <a:r>
              <a:rPr lang="en-US" sz="1600" dirty="0"/>
              <a:t>The second said “Big Deal, my uncle is a preacher.  </a:t>
            </a:r>
          </a:p>
          <a:p>
            <a:pPr indent="-182880" defTabSz="914400">
              <a:lnSpc>
                <a:spcPct val="90000"/>
              </a:lnSpc>
              <a:spcAft>
                <a:spcPts val="600"/>
              </a:spcAft>
              <a:buClr>
                <a:schemeClr val="accent1"/>
              </a:buClr>
            </a:pPr>
            <a:r>
              <a:rPr lang="en-US" sz="1600" dirty="0"/>
              <a:t>	I can be good for nothing.” </a:t>
            </a:r>
            <a:r>
              <a:rPr lang="en-US" sz="1100" dirty="0"/>
              <a:t>– The world’s greatest collection of clean jokes.</a:t>
            </a:r>
            <a:endParaRPr lang="en-US" sz="1600" dirty="0"/>
          </a:p>
          <a:p>
            <a:pPr indent="-182880" defTabSz="914400">
              <a:lnSpc>
                <a:spcPct val="90000"/>
              </a:lnSpc>
              <a:spcAft>
                <a:spcPts val="600"/>
              </a:spcAft>
              <a:buClr>
                <a:schemeClr val="accent1"/>
              </a:buClr>
            </a:pPr>
            <a:endParaRPr lang="en-US" sz="1600" dirty="0">
              <a:sym typeface="Wingdings" panose="05000000000000000000" pitchFamily="2" charset="2"/>
            </a:endParaRPr>
          </a:p>
          <a:p>
            <a:pPr indent="-182880" defTabSz="914400">
              <a:lnSpc>
                <a:spcPct val="90000"/>
              </a:lnSpc>
              <a:spcAft>
                <a:spcPts val="600"/>
              </a:spcAft>
              <a:buClr>
                <a:schemeClr val="accent1"/>
              </a:buClr>
            </a:pPr>
            <a:r>
              <a:rPr lang="en-US" sz="1600" dirty="0">
                <a:sym typeface="Wingdings" panose="05000000000000000000" pitchFamily="2" charset="2"/>
              </a:rPr>
              <a:t>Three boys were bragging about their fathers.</a:t>
            </a:r>
          </a:p>
          <a:p>
            <a:pPr indent="-182880" defTabSz="914400">
              <a:lnSpc>
                <a:spcPct val="90000"/>
              </a:lnSpc>
              <a:spcAft>
                <a:spcPts val="600"/>
              </a:spcAft>
              <a:buClr>
                <a:schemeClr val="accent1"/>
              </a:buClr>
            </a:pPr>
            <a:r>
              <a:rPr lang="en-US" sz="1600" dirty="0">
                <a:sym typeface="Wingdings" panose="05000000000000000000" pitchFamily="2" charset="2"/>
              </a:rPr>
              <a:t>The first said:  “My dad can shoot an arrow and reach the target before the arrow does.”</a:t>
            </a:r>
          </a:p>
          <a:p>
            <a:pPr indent="-182880" defTabSz="914400">
              <a:lnSpc>
                <a:spcPct val="90000"/>
              </a:lnSpc>
              <a:spcAft>
                <a:spcPts val="600"/>
              </a:spcAft>
              <a:buClr>
                <a:schemeClr val="accent1"/>
              </a:buClr>
            </a:pPr>
            <a:r>
              <a:rPr lang="en-US" sz="1600" dirty="0">
                <a:sym typeface="Wingdings" panose="05000000000000000000" pitchFamily="2" charset="2"/>
              </a:rPr>
              <a:t>The second said: “Well, my dad is a hunter and he can fire his gun and reach the target before the bullet does.” </a:t>
            </a:r>
          </a:p>
          <a:p>
            <a:pPr indent="-182880" defTabSz="914400">
              <a:lnSpc>
                <a:spcPct val="90000"/>
              </a:lnSpc>
              <a:spcAft>
                <a:spcPts val="600"/>
              </a:spcAft>
              <a:buClr>
                <a:schemeClr val="accent1"/>
              </a:buClr>
            </a:pPr>
            <a:r>
              <a:rPr lang="en-US" sz="1600" dirty="0">
                <a:sym typeface="Wingdings" panose="05000000000000000000" pitchFamily="2" charset="2"/>
              </a:rPr>
              <a:t>The third boy said:  “That’s nothing, my dad works for the city.  He stops working at 4:30 and gets home by 3:45” –</a:t>
            </a:r>
            <a:r>
              <a:rPr lang="en-US" sz="1050" dirty="0">
                <a:sym typeface="Wingdings" panose="05000000000000000000" pitchFamily="2" charset="2"/>
              </a:rPr>
              <a:t> Laughter is the Best Medicine</a:t>
            </a:r>
            <a:endParaRPr lang="en-US" sz="1600" dirty="0"/>
          </a:p>
        </p:txBody>
      </p:sp>
      <p:pic>
        <p:nvPicPr>
          <p:cNvPr id="5" name="Picture 4" descr="Laughing child sitting in circular seating booth, with paper festoon lights attached to ceiling">
            <a:extLst>
              <a:ext uri="{FF2B5EF4-FFF2-40B4-BE49-F238E27FC236}">
                <a16:creationId xmlns:a16="http://schemas.microsoft.com/office/drawing/2014/main" id="{F7004245-8ADC-D40B-869E-8CECC2017089}"/>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869393" y="2212"/>
            <a:ext cx="4322607" cy="6941936"/>
          </a:xfrm>
          <a:prstGeom prst="rect">
            <a:avLst/>
          </a:prstGeom>
        </p:spPr>
      </p:pic>
    </p:spTree>
    <p:extLst>
      <p:ext uri="{BB962C8B-B14F-4D97-AF65-F5344CB8AC3E}">
        <p14:creationId xmlns:p14="http://schemas.microsoft.com/office/powerpoint/2010/main" val="143669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044097" y="70892"/>
            <a:ext cx="5997678" cy="589737"/>
          </a:xfrm>
        </p:spPr>
        <p:txBody>
          <a:bodyPr vert="horz" lIns="91440" tIns="45720" rIns="91440" bIns="45720" rtlCol="0" anchor="b">
            <a:normAutofit/>
          </a:bodyPr>
          <a:lstStyle/>
          <a:p>
            <a:r>
              <a:rPr lang="en-US" sz="3100"/>
              <a:t>Halftime Humor		</a:t>
            </a:r>
            <a:endParaRPr lang="en-US" sz="3100" dirty="0"/>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623377" y="4830393"/>
            <a:ext cx="3581400" cy="365125"/>
          </a:xfrm>
        </p:spPr>
        <p:txBody>
          <a:bodyPr vert="horz" lIns="91440" tIns="45720" rIns="91440" bIns="45720" rtlCol="0" anchor="ctr">
            <a:normAutofit/>
          </a:bodyPr>
          <a:lstStyle/>
          <a:p>
            <a:pPr defTabSz="914400">
              <a:spcAft>
                <a:spcPts val="600"/>
              </a:spcAft>
            </a:pPr>
            <a:r>
              <a:rPr lang="en-US" kern="1200" dirty="0">
                <a:solidFill>
                  <a:schemeClr val="accent1">
                    <a:lumMod val="20000"/>
                    <a:lumOff val="80000"/>
                  </a:schemeClr>
                </a:solidFill>
                <a:latin typeface="+mn-lt"/>
                <a:ea typeface="+mn-ea"/>
                <a:cs typeface="+mn-cs"/>
              </a:rPr>
              <a:t>BYU-Idaho, CSEE Department, Spring 2022</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solidFill>
                  <a:schemeClr val="accent1">
                    <a:lumMod val="60000"/>
                    <a:lumOff val="40000"/>
                  </a:schemeClr>
                </a:solidFill>
              </a:rPr>
              <a:pPr defTabSz="914400">
                <a:lnSpc>
                  <a:spcPct val="90000"/>
                </a:lnSpc>
                <a:spcAft>
                  <a:spcPts val="600"/>
                </a:spcAft>
              </a:pPr>
              <a:t>45</a:t>
            </a:fld>
            <a:endParaRPr lang="en-US">
              <a:solidFill>
                <a:schemeClr val="accent1">
                  <a:lumMod val="60000"/>
                  <a:lumOff val="40000"/>
                </a:schemeClr>
              </a:solidFill>
            </a:endParaRPr>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
        <p:nvSpPr>
          <p:cNvPr id="7" name="TextBox 6">
            <a:extLst>
              <a:ext uri="{FF2B5EF4-FFF2-40B4-BE49-F238E27FC236}">
                <a16:creationId xmlns:a16="http://schemas.microsoft.com/office/drawing/2014/main" id="{A455DD04-D980-483D-89AE-6A11D370DB0A}"/>
              </a:ext>
            </a:extLst>
          </p:cNvPr>
          <p:cNvSpPr txBox="1"/>
          <p:nvPr/>
        </p:nvSpPr>
        <p:spPr>
          <a:xfrm>
            <a:off x="261440" y="579027"/>
            <a:ext cx="7914968" cy="6524863"/>
          </a:xfrm>
          <a:prstGeom prst="rect">
            <a:avLst/>
          </a:prstGeom>
          <a:noFill/>
        </p:spPr>
        <p:txBody>
          <a:bodyPr wrap="square" rtlCol="0">
            <a:spAutoFit/>
          </a:bodyPr>
          <a:lstStyle/>
          <a:p>
            <a:endParaRPr lang="en-US" dirty="0"/>
          </a:p>
          <a:p>
            <a:r>
              <a:rPr lang="en-US" dirty="0"/>
              <a:t>Why did the pony need a drink of water?</a:t>
            </a:r>
          </a:p>
          <a:p>
            <a:r>
              <a:rPr lang="en-US" dirty="0"/>
              <a:t>	He was  a little horse. – </a:t>
            </a:r>
            <a:r>
              <a:rPr lang="en-US" sz="1000" dirty="0"/>
              <a:t>The ultimate Dad Joke Book</a:t>
            </a:r>
          </a:p>
          <a:p>
            <a:endParaRPr lang="en-US" sz="1000" dirty="0"/>
          </a:p>
          <a:p>
            <a:r>
              <a:rPr lang="en-US" dirty="0"/>
              <a:t>What day of the week to chickens hide?</a:t>
            </a:r>
          </a:p>
          <a:p>
            <a:r>
              <a:rPr lang="en-US" dirty="0"/>
              <a:t>	Fry-Day </a:t>
            </a:r>
            <a:r>
              <a:rPr lang="en-US" sz="1000" dirty="0"/>
              <a:t>- Ibid</a:t>
            </a:r>
          </a:p>
          <a:p>
            <a:endParaRPr lang="en-US" dirty="0"/>
          </a:p>
          <a:p>
            <a:r>
              <a:rPr lang="en-US" dirty="0"/>
              <a:t>What do you call </a:t>
            </a:r>
            <a:r>
              <a:rPr lang="en-US"/>
              <a:t>an owl </a:t>
            </a:r>
            <a:r>
              <a:rPr lang="en-US" dirty="0"/>
              <a:t>that can do magic tricks?</a:t>
            </a:r>
          </a:p>
          <a:p>
            <a:r>
              <a:rPr lang="en-US" dirty="0"/>
              <a:t>	</a:t>
            </a:r>
            <a:r>
              <a:rPr lang="en-US" dirty="0" err="1"/>
              <a:t>Hoooooodini</a:t>
            </a:r>
            <a:r>
              <a:rPr lang="en-US" dirty="0"/>
              <a:t> - </a:t>
            </a:r>
            <a:r>
              <a:rPr lang="en-US" sz="1100" dirty="0"/>
              <a:t>ibid</a:t>
            </a:r>
          </a:p>
          <a:p>
            <a:endParaRPr lang="en-US" dirty="0"/>
          </a:p>
          <a:p>
            <a:r>
              <a:rPr lang="en-US" dirty="0"/>
              <a:t>As an amateur pilot wannabe, I knew I had made progress with my flight training the day my instructor turned to me and said:</a:t>
            </a:r>
          </a:p>
          <a:p>
            <a:r>
              <a:rPr lang="en-US" dirty="0"/>
              <a:t>	“You know . . .  you are not as much fun since you stopped screaming” -</a:t>
            </a:r>
            <a:r>
              <a:rPr lang="en-US" sz="1000" dirty="0"/>
              <a:t> Reader’s Digest Laughter is the best medicine</a:t>
            </a:r>
            <a:endParaRPr lang="en-US" dirty="0"/>
          </a:p>
          <a:p>
            <a:endParaRPr lang="en-US" dirty="0"/>
          </a:p>
          <a:p>
            <a:r>
              <a:rPr lang="en-US" dirty="0"/>
              <a:t>I was leading a group of tour through the Carlsbad Caverns in New Mexico when a woman asked?</a:t>
            </a:r>
          </a:p>
          <a:p>
            <a:r>
              <a:rPr lang="en-US" dirty="0"/>
              <a:t>“How many miles of undiscovered passageways are there in this cave?” - </a:t>
            </a:r>
            <a:r>
              <a:rPr lang="en-US" sz="1200" dirty="0"/>
              <a:t>ibid</a:t>
            </a:r>
            <a:endParaRPr lang="en-US" dirty="0"/>
          </a:p>
          <a:p>
            <a:endParaRPr lang="en-US" dirty="0"/>
          </a:p>
          <a:p>
            <a:r>
              <a:rPr lang="en-US" dirty="0"/>
              <a:t>My wife loves sales.  She’ll buy anything that’s marked down.</a:t>
            </a:r>
          </a:p>
          <a:p>
            <a:r>
              <a:rPr lang="en-US" dirty="0"/>
              <a:t>	Yesterday she came home with an escalator. </a:t>
            </a:r>
            <a:r>
              <a:rPr lang="en-US" sz="1000" dirty="0"/>
              <a:t>- Ibid</a:t>
            </a:r>
          </a:p>
          <a:p>
            <a:endParaRPr lang="en-US" dirty="0"/>
          </a:p>
          <a:p>
            <a:endParaRPr lang="en-US" dirty="0"/>
          </a:p>
        </p:txBody>
      </p:sp>
      <p:pic>
        <p:nvPicPr>
          <p:cNvPr id="5" name="Picture 4" descr="Laughing child sitting in circular seating booth, with paper festoon lights attached to ceiling">
            <a:extLst>
              <a:ext uri="{FF2B5EF4-FFF2-40B4-BE49-F238E27FC236}">
                <a16:creationId xmlns:a16="http://schemas.microsoft.com/office/drawing/2014/main" id="{DDD16654-2957-5B51-7994-6C3D427BF7EB}"/>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869393" y="0"/>
            <a:ext cx="4322607" cy="6941936"/>
          </a:xfrm>
          <a:prstGeom prst="rect">
            <a:avLst/>
          </a:prstGeom>
        </p:spPr>
      </p:pic>
    </p:spTree>
    <p:extLst>
      <p:ext uri="{BB962C8B-B14F-4D97-AF65-F5344CB8AC3E}">
        <p14:creationId xmlns:p14="http://schemas.microsoft.com/office/powerpoint/2010/main" val="203988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6602415" y="303573"/>
            <a:ext cx="4945737" cy="1504679"/>
          </a:xfrm>
        </p:spPr>
        <p:txBody>
          <a:bodyPr vert="horz" lIns="91440" tIns="45720" rIns="91440" bIns="45720" rtlCol="0" anchor="b">
            <a:normAutofit/>
          </a:bodyPr>
          <a:lstStyle/>
          <a:p>
            <a:r>
              <a:rPr lang="en-US" sz="3200" dirty="0"/>
              <a:t>Algorithm Efficiency – Add Counter and Test to Find Efficiency </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46</a:t>
            </a:fld>
            <a:endParaRPr lang="en-US">
              <a:solidFill>
                <a:schemeClr val="accent1">
                  <a:lumMod val="60000"/>
                  <a:lumOff val="40000"/>
                </a:schemeClr>
              </a:solidFill>
            </a:endParaRPr>
          </a:p>
        </p:txBody>
      </p:sp>
      <p:sp>
        <p:nvSpPr>
          <p:cNvPr id="7" name="TextBox 6">
            <a:extLst>
              <a:ext uri="{FF2B5EF4-FFF2-40B4-BE49-F238E27FC236}">
                <a16:creationId xmlns:a16="http://schemas.microsoft.com/office/drawing/2014/main" id="{B9E34400-9FC7-C510-4111-FB5D000DC19E}"/>
              </a:ext>
            </a:extLst>
          </p:cNvPr>
          <p:cNvSpPr txBox="1"/>
          <p:nvPr/>
        </p:nvSpPr>
        <p:spPr>
          <a:xfrm>
            <a:off x="766695" y="631319"/>
            <a:ext cx="9466366" cy="6017032"/>
          </a:xfrm>
          <a:prstGeom prst="rect">
            <a:avLst/>
          </a:prstGeom>
          <a:noFill/>
        </p:spPr>
        <p:txBody>
          <a:bodyPr wrap="square" rtlCol="0">
            <a:spAutoFit/>
          </a:bodyPr>
          <a:lstStyle/>
          <a:p>
            <a:r>
              <a:rPr lang="en-US" sz="1100" b="1" dirty="0">
                <a:solidFill>
                  <a:srgbClr val="6A9955"/>
                </a:solidFill>
                <a:effectLst/>
                <a:latin typeface="Consolas" panose="020B0609020204030204" pitchFamily="49" charset="0"/>
              </a:rPr>
              <a:t># Python</a:t>
            </a:r>
            <a:endParaRPr lang="en-US" sz="1100" b="1" dirty="0">
              <a:solidFill>
                <a:srgbClr val="D4D4D4"/>
              </a:solidFill>
              <a:effectLst/>
              <a:latin typeface="Consolas" panose="020B0609020204030204" pitchFamily="49" charset="0"/>
            </a:endParaRPr>
          </a:p>
          <a:p>
            <a:br>
              <a:rPr lang="en-US" sz="1100" b="1" dirty="0">
                <a:solidFill>
                  <a:srgbClr val="D4D4D4"/>
                </a:solidFill>
                <a:effectLst/>
                <a:latin typeface="Consolas" panose="020B0609020204030204" pitchFamily="49" charset="0"/>
              </a:rPr>
            </a:br>
            <a:r>
              <a:rPr lang="en-US" sz="1100" b="1" dirty="0">
                <a:solidFill>
                  <a:srgbClr val="6A9955"/>
                </a:solidFill>
                <a:effectLst/>
                <a:latin typeface="Consolas" panose="020B0609020204030204" pitchFamily="49" charset="0"/>
              </a:rPr>
              <a:t># Test Counting </a:t>
            </a:r>
            <a:r>
              <a:rPr lang="en-US" sz="1100" b="1" dirty="0" err="1">
                <a:solidFill>
                  <a:srgbClr val="6A9955"/>
                </a:solidFill>
                <a:effectLst/>
                <a:latin typeface="Consolas" panose="020B0609020204030204" pitchFamily="49" charset="0"/>
              </a:rPr>
              <a:t>GrayScale</a:t>
            </a:r>
            <a:r>
              <a:rPr lang="en-US" sz="1100" b="1" dirty="0">
                <a:solidFill>
                  <a:srgbClr val="6A9955"/>
                </a:solidFill>
                <a:effectLst/>
                <a:latin typeface="Consolas" panose="020B0609020204030204" pitchFamily="49" charset="0"/>
              </a:rPr>
              <a:t> pixels</a:t>
            </a:r>
            <a:endParaRPr lang="en-US" sz="1100" b="1" dirty="0">
              <a:solidFill>
                <a:srgbClr val="D4D4D4"/>
              </a:solidFill>
              <a:effectLst/>
              <a:latin typeface="Consolas" panose="020B0609020204030204" pitchFamily="49" charset="0"/>
            </a:endParaRPr>
          </a:p>
          <a:p>
            <a:br>
              <a:rPr lang="en-US" sz="1100" b="1" dirty="0">
                <a:solidFill>
                  <a:srgbClr val="D4D4D4"/>
                </a:solidFill>
                <a:effectLst/>
                <a:latin typeface="Consolas" panose="020B0609020204030204" pitchFamily="49" charset="0"/>
              </a:rPr>
            </a:br>
            <a:r>
              <a:rPr lang="en-US" sz="1100" b="1" dirty="0">
                <a:solidFill>
                  <a:srgbClr val="C586C0"/>
                </a:solidFill>
                <a:effectLst/>
                <a:latin typeface="Consolas" panose="020B0609020204030204" pitchFamily="49" charset="0"/>
              </a:rPr>
              <a:t>import</a:t>
            </a:r>
            <a:r>
              <a:rPr lang="en-US" sz="1100" b="1" dirty="0">
                <a:solidFill>
                  <a:srgbClr val="D4D4D4"/>
                </a:solidFill>
                <a:effectLst/>
                <a:latin typeface="Consolas" panose="020B0609020204030204" pitchFamily="49" charset="0"/>
              </a:rPr>
              <a:t> </a:t>
            </a:r>
            <a:r>
              <a:rPr lang="en-US" sz="1100" b="1" dirty="0">
                <a:solidFill>
                  <a:srgbClr val="4EC9B0"/>
                </a:solidFill>
                <a:effectLst/>
                <a:latin typeface="Consolas" panose="020B0609020204030204" pitchFamily="49" charset="0"/>
              </a:rPr>
              <a:t>random</a:t>
            </a:r>
            <a:endParaRPr lang="en-US" sz="1100" b="1" dirty="0">
              <a:solidFill>
                <a:srgbClr val="D4D4D4"/>
              </a:solidFill>
              <a:effectLst/>
              <a:latin typeface="Consolas" panose="020B0609020204030204" pitchFamily="49" charset="0"/>
            </a:endParaRPr>
          </a:p>
          <a:p>
            <a:br>
              <a:rPr lang="en-US" sz="1100" b="1" dirty="0">
                <a:solidFill>
                  <a:srgbClr val="D4D4D4"/>
                </a:solidFill>
                <a:effectLst/>
                <a:latin typeface="Consolas" panose="020B0609020204030204" pitchFamily="49" charset="0"/>
              </a:rPr>
            </a:br>
            <a:r>
              <a:rPr lang="en-US" sz="1100" b="1" dirty="0">
                <a:solidFill>
                  <a:srgbClr val="6A9955"/>
                </a:solidFill>
                <a:effectLst/>
                <a:latin typeface="Consolas" panose="020B0609020204030204" pitchFamily="49" charset="0"/>
              </a:rPr>
              <a:t># Test varying image sizes</a:t>
            </a:r>
            <a:endParaRPr lang="en-US" sz="1100" b="1" dirty="0">
              <a:solidFill>
                <a:srgbClr val="D4D4D4"/>
              </a:solidFill>
              <a:effectLst/>
              <a:latin typeface="Consolas" panose="020B0609020204030204" pitchFamily="49" charset="0"/>
            </a:endParaRPr>
          </a:p>
          <a:p>
            <a:r>
              <a:rPr lang="en-US" sz="1100" b="1" dirty="0" err="1">
                <a:solidFill>
                  <a:srgbClr val="9CDCFE"/>
                </a:solidFill>
                <a:effectLst/>
                <a:latin typeface="Consolas" panose="020B0609020204030204" pitchFamily="49" charset="0"/>
              </a:rPr>
              <a:t>image_sizes</a:t>
            </a:r>
            <a:r>
              <a:rPr lang="en-US" sz="1100" b="1" dirty="0">
                <a:solidFill>
                  <a:srgbClr val="D4D4D4"/>
                </a:solidFill>
                <a:effectLst/>
                <a:latin typeface="Consolas" panose="020B0609020204030204" pitchFamily="49" charset="0"/>
              </a:rPr>
              <a:t> = [</a:t>
            </a:r>
            <a:r>
              <a:rPr lang="en-US" sz="1100" b="1" dirty="0">
                <a:solidFill>
                  <a:srgbClr val="B5CEA8"/>
                </a:solidFill>
                <a:effectLst/>
                <a:latin typeface="Consolas" panose="020B0609020204030204" pitchFamily="49" charset="0"/>
              </a:rPr>
              <a:t>4</a:t>
            </a:r>
            <a:r>
              <a:rPr lang="en-US" sz="1100" b="1" dirty="0">
                <a:solidFill>
                  <a:srgbClr val="D4D4D4"/>
                </a:solidFill>
                <a:effectLst/>
                <a:latin typeface="Consolas" panose="020B0609020204030204" pitchFamily="49" charset="0"/>
              </a:rPr>
              <a:t>, </a:t>
            </a:r>
            <a:r>
              <a:rPr lang="en-US" sz="1100" b="1" dirty="0">
                <a:solidFill>
                  <a:srgbClr val="B5CEA8"/>
                </a:solidFill>
                <a:effectLst/>
                <a:latin typeface="Consolas" panose="020B0609020204030204" pitchFamily="49" charset="0"/>
              </a:rPr>
              <a:t>8</a:t>
            </a:r>
            <a:r>
              <a:rPr lang="en-US" sz="1100" b="1" dirty="0">
                <a:solidFill>
                  <a:srgbClr val="D4D4D4"/>
                </a:solidFill>
                <a:effectLst/>
                <a:latin typeface="Consolas" panose="020B0609020204030204" pitchFamily="49" charset="0"/>
              </a:rPr>
              <a:t>, </a:t>
            </a:r>
            <a:r>
              <a:rPr lang="en-US" sz="1100" b="1" dirty="0">
                <a:solidFill>
                  <a:srgbClr val="B5CEA8"/>
                </a:solidFill>
                <a:effectLst/>
                <a:latin typeface="Consolas" panose="020B0609020204030204" pitchFamily="49" charset="0"/>
              </a:rPr>
              <a:t>16</a:t>
            </a:r>
            <a:r>
              <a:rPr lang="en-US" sz="1100" b="1" dirty="0">
                <a:solidFill>
                  <a:srgbClr val="D4D4D4"/>
                </a:solidFill>
                <a:effectLst/>
                <a:latin typeface="Consolas" panose="020B0609020204030204" pitchFamily="49" charset="0"/>
              </a:rPr>
              <a:t>, </a:t>
            </a:r>
            <a:r>
              <a:rPr lang="en-US" sz="1100" b="1" dirty="0">
                <a:solidFill>
                  <a:srgbClr val="B5CEA8"/>
                </a:solidFill>
                <a:effectLst/>
                <a:latin typeface="Consolas" panose="020B0609020204030204" pitchFamily="49" charset="0"/>
              </a:rPr>
              <a:t>32</a:t>
            </a:r>
            <a:r>
              <a:rPr lang="en-US" sz="1100" b="1" dirty="0">
                <a:solidFill>
                  <a:srgbClr val="D4D4D4"/>
                </a:solidFill>
                <a:effectLst/>
                <a:latin typeface="Consolas" panose="020B0609020204030204" pitchFamily="49" charset="0"/>
              </a:rPr>
              <a:t>, </a:t>
            </a:r>
            <a:r>
              <a:rPr lang="en-US" sz="1100" b="1" dirty="0">
                <a:solidFill>
                  <a:srgbClr val="B5CEA8"/>
                </a:solidFill>
                <a:effectLst/>
                <a:latin typeface="Consolas" panose="020B0609020204030204" pitchFamily="49" charset="0"/>
              </a:rPr>
              <a:t>64</a:t>
            </a:r>
            <a:r>
              <a:rPr lang="en-US" sz="1100" b="1" dirty="0">
                <a:solidFill>
                  <a:srgbClr val="D4D4D4"/>
                </a:solidFill>
                <a:effectLst/>
                <a:latin typeface="Consolas" panose="020B0609020204030204" pitchFamily="49" charset="0"/>
              </a:rPr>
              <a:t>, </a:t>
            </a:r>
            <a:r>
              <a:rPr lang="en-US" sz="1100" b="1" dirty="0">
                <a:solidFill>
                  <a:srgbClr val="B5CEA8"/>
                </a:solidFill>
                <a:effectLst/>
                <a:latin typeface="Consolas" panose="020B0609020204030204" pitchFamily="49" charset="0"/>
              </a:rPr>
              <a:t>128</a:t>
            </a:r>
            <a:r>
              <a:rPr lang="en-US" sz="1100" b="1" dirty="0">
                <a:solidFill>
                  <a:srgbClr val="D4D4D4"/>
                </a:solidFill>
                <a:effectLst/>
                <a:latin typeface="Consolas" panose="020B0609020204030204" pitchFamily="49" charset="0"/>
              </a:rPr>
              <a:t>, </a:t>
            </a:r>
            <a:r>
              <a:rPr lang="en-US" sz="1100" b="1" dirty="0">
                <a:solidFill>
                  <a:srgbClr val="B5CEA8"/>
                </a:solidFill>
                <a:effectLst/>
                <a:latin typeface="Consolas" panose="020B0609020204030204" pitchFamily="49" charset="0"/>
              </a:rPr>
              <a:t>256</a:t>
            </a:r>
            <a:r>
              <a:rPr lang="en-US" sz="1100" b="1" dirty="0">
                <a:solidFill>
                  <a:srgbClr val="D4D4D4"/>
                </a:solidFill>
                <a:effectLst/>
                <a:latin typeface="Consolas" panose="020B0609020204030204" pitchFamily="49" charset="0"/>
              </a:rPr>
              <a:t>, </a:t>
            </a:r>
            <a:r>
              <a:rPr lang="en-US" sz="1100" b="1" dirty="0">
                <a:solidFill>
                  <a:srgbClr val="B5CEA8"/>
                </a:solidFill>
                <a:effectLst/>
                <a:latin typeface="Consolas" panose="020B0609020204030204" pitchFamily="49" charset="0"/>
              </a:rPr>
              <a:t>512</a:t>
            </a:r>
            <a:r>
              <a:rPr lang="en-US" sz="1100" b="1" dirty="0">
                <a:solidFill>
                  <a:srgbClr val="D4D4D4"/>
                </a:solidFill>
                <a:effectLst/>
                <a:latin typeface="Consolas" panose="020B0609020204030204" pitchFamily="49" charset="0"/>
              </a:rPr>
              <a:t>]</a:t>
            </a:r>
          </a:p>
          <a:p>
            <a:br>
              <a:rPr lang="en-US" sz="1100" b="1" dirty="0">
                <a:solidFill>
                  <a:srgbClr val="D4D4D4"/>
                </a:solidFill>
                <a:effectLst/>
                <a:latin typeface="Consolas" panose="020B0609020204030204" pitchFamily="49" charset="0"/>
              </a:rPr>
            </a:br>
            <a:r>
              <a:rPr lang="en-US" sz="1100" b="1" dirty="0">
                <a:solidFill>
                  <a:srgbClr val="6A9955"/>
                </a:solidFill>
                <a:effectLst/>
                <a:latin typeface="Consolas" panose="020B0609020204030204" pitchFamily="49" charset="0"/>
              </a:rPr>
              <a:t># Check each image size for rows with </a:t>
            </a:r>
            <a:r>
              <a:rPr lang="en-US" sz="1100" b="1" dirty="0" err="1">
                <a:solidFill>
                  <a:srgbClr val="6A9955"/>
                </a:solidFill>
                <a:effectLst/>
                <a:latin typeface="Consolas" panose="020B0609020204030204" pitchFamily="49" charset="0"/>
              </a:rPr>
              <a:t>signficant</a:t>
            </a:r>
            <a:r>
              <a:rPr lang="en-US" sz="1100" b="1" dirty="0">
                <a:solidFill>
                  <a:srgbClr val="6A9955"/>
                </a:solidFill>
                <a:effectLst/>
                <a:latin typeface="Consolas" panose="020B0609020204030204" pitchFamily="49" charset="0"/>
              </a:rPr>
              <a:t> number of white pixels</a:t>
            </a:r>
            <a:endParaRPr lang="en-US" sz="1100" b="1" dirty="0">
              <a:solidFill>
                <a:srgbClr val="D4D4D4"/>
              </a:solidFill>
              <a:effectLst/>
              <a:latin typeface="Consolas" panose="020B0609020204030204" pitchFamily="49" charset="0"/>
            </a:endParaRPr>
          </a:p>
          <a:p>
            <a:r>
              <a:rPr lang="en-US" sz="1100" b="1" dirty="0">
                <a:solidFill>
                  <a:srgbClr val="C586C0"/>
                </a:solidFill>
                <a:effectLst/>
                <a:latin typeface="Consolas" panose="020B0609020204030204" pitchFamily="49" charset="0"/>
              </a:rPr>
              <a:t>for</a:t>
            </a:r>
            <a:r>
              <a:rPr lang="en-US" sz="1100" b="1" dirty="0">
                <a:solidFill>
                  <a:srgbClr val="D4D4D4"/>
                </a:solidFill>
                <a:effectLst/>
                <a:latin typeface="Consolas" panose="020B0609020204030204" pitchFamily="49" charset="0"/>
              </a:rPr>
              <a:t> </a:t>
            </a:r>
            <a:r>
              <a:rPr lang="en-US" sz="1100" b="1" dirty="0" err="1">
                <a:solidFill>
                  <a:srgbClr val="9CDCFE"/>
                </a:solidFill>
                <a:effectLst/>
                <a:latin typeface="Consolas" panose="020B0609020204030204" pitchFamily="49" charset="0"/>
              </a:rPr>
              <a:t>image_size</a:t>
            </a:r>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in</a:t>
            </a:r>
            <a:r>
              <a:rPr lang="en-US" sz="1100" b="1" dirty="0">
                <a:solidFill>
                  <a:srgbClr val="D4D4D4"/>
                </a:solidFill>
                <a:effectLst/>
                <a:latin typeface="Consolas" panose="020B0609020204030204" pitchFamily="49" charset="0"/>
              </a:rPr>
              <a:t> </a:t>
            </a:r>
            <a:r>
              <a:rPr lang="en-US" sz="1100" b="1" dirty="0" err="1">
                <a:solidFill>
                  <a:srgbClr val="9CDCFE"/>
                </a:solidFill>
                <a:effectLst/>
                <a:latin typeface="Consolas" panose="020B0609020204030204" pitchFamily="49" charset="0"/>
              </a:rPr>
              <a:t>image_sizes</a:t>
            </a:r>
            <a:r>
              <a:rPr lang="en-US" sz="1100" b="1" dirty="0">
                <a:solidFill>
                  <a:srgbClr val="D4D4D4"/>
                </a:solidFill>
                <a:effectLst/>
                <a:latin typeface="Consolas" panose="020B0609020204030204" pitchFamily="49" charset="0"/>
              </a:rPr>
              <a:t>:</a:t>
            </a:r>
          </a:p>
          <a:p>
            <a:r>
              <a:rPr lang="en-US" sz="1100" b="1" dirty="0">
                <a:solidFill>
                  <a:srgbClr val="D4D4D4"/>
                </a:solidFill>
                <a:effectLst/>
                <a:latin typeface="Consolas" panose="020B0609020204030204" pitchFamily="49" charset="0"/>
              </a:rPr>
              <a:t>    </a:t>
            </a:r>
            <a:r>
              <a:rPr lang="en-US" sz="1100" b="1" dirty="0" err="1">
                <a:solidFill>
                  <a:srgbClr val="9CDCFE"/>
                </a:solidFill>
                <a:effectLst/>
                <a:latin typeface="Consolas" panose="020B0609020204030204" pitchFamily="49" charset="0"/>
              </a:rPr>
              <a:t>white_pixels</a:t>
            </a:r>
            <a:r>
              <a:rPr lang="en-US" sz="1100" b="1" dirty="0">
                <a:solidFill>
                  <a:srgbClr val="D4D4D4"/>
                </a:solidFill>
                <a:effectLst/>
                <a:latin typeface="Consolas" panose="020B0609020204030204" pitchFamily="49" charset="0"/>
              </a:rPr>
              <a:t> = </a:t>
            </a:r>
            <a:r>
              <a:rPr lang="en-US" sz="1100" b="1" dirty="0">
                <a:solidFill>
                  <a:srgbClr val="B5CEA8"/>
                </a:solidFill>
                <a:effectLst/>
                <a:latin typeface="Consolas" panose="020B0609020204030204" pitchFamily="49" charset="0"/>
              </a:rPr>
              <a:t>0</a:t>
            </a:r>
            <a:endParaRPr lang="en-US" sz="1100" b="1" dirty="0">
              <a:solidFill>
                <a:srgbClr val="D4D4D4"/>
              </a:solidFill>
              <a:effectLst/>
              <a:latin typeface="Consolas" panose="020B0609020204030204" pitchFamily="49" charset="0"/>
            </a:endParaRPr>
          </a:p>
          <a:p>
            <a:r>
              <a:rPr lang="en-US" sz="1100" b="1" dirty="0">
                <a:solidFill>
                  <a:srgbClr val="D4D4D4"/>
                </a:solidFill>
                <a:effectLst/>
                <a:latin typeface="Consolas" panose="020B0609020204030204" pitchFamily="49" charset="0"/>
              </a:rPr>
              <a:t>    </a:t>
            </a:r>
            <a:r>
              <a:rPr lang="en-US" sz="1100" b="1" dirty="0" err="1">
                <a:solidFill>
                  <a:srgbClr val="9CDCFE"/>
                </a:solidFill>
                <a:effectLst/>
                <a:latin typeface="Consolas" panose="020B0609020204030204" pitchFamily="49" charset="0"/>
              </a:rPr>
              <a:t>number_of_rows_with_significant_white_pixels</a:t>
            </a:r>
            <a:r>
              <a:rPr lang="en-US" sz="1100" b="1" dirty="0">
                <a:solidFill>
                  <a:srgbClr val="D4D4D4"/>
                </a:solidFill>
                <a:effectLst/>
                <a:latin typeface="Consolas" panose="020B0609020204030204" pitchFamily="49" charset="0"/>
              </a:rPr>
              <a:t> = </a:t>
            </a:r>
            <a:r>
              <a:rPr lang="en-US" sz="1100" b="1" dirty="0">
                <a:solidFill>
                  <a:srgbClr val="B5CEA8"/>
                </a:solidFill>
                <a:effectLst/>
                <a:latin typeface="Consolas" panose="020B0609020204030204" pitchFamily="49" charset="0"/>
              </a:rPr>
              <a:t>0</a:t>
            </a:r>
            <a:endParaRPr lang="en-US" sz="1100" b="1" dirty="0">
              <a:solidFill>
                <a:srgbClr val="D4D4D4"/>
              </a:solidFill>
              <a:effectLst/>
              <a:latin typeface="Consolas" panose="020B0609020204030204" pitchFamily="49" charset="0"/>
            </a:endParaRPr>
          </a:p>
          <a:p>
            <a:br>
              <a:rPr lang="en-US" sz="1100" b="1" dirty="0">
                <a:solidFill>
                  <a:srgbClr val="D4D4D4"/>
                </a:solidFill>
                <a:effectLst/>
                <a:latin typeface="Consolas" panose="020B0609020204030204" pitchFamily="49" charset="0"/>
              </a:rPr>
            </a:br>
            <a:r>
              <a:rPr lang="en-US" sz="1100" b="1" dirty="0">
                <a:solidFill>
                  <a:srgbClr val="D4D4D4"/>
                </a:solidFill>
                <a:effectLst/>
                <a:latin typeface="Consolas" panose="020B0609020204030204" pitchFamily="49" charset="0"/>
              </a:rPr>
              <a:t>    </a:t>
            </a:r>
            <a:r>
              <a:rPr lang="en-US" sz="1100" b="1" dirty="0">
                <a:solidFill>
                  <a:srgbClr val="6A9955"/>
                </a:solidFill>
                <a:effectLst/>
                <a:latin typeface="Consolas" panose="020B0609020204030204" pitchFamily="49" charset="0"/>
              </a:rPr>
              <a:t># Check the entire image</a:t>
            </a:r>
            <a:endParaRPr lang="en-US" sz="1100" b="1" dirty="0">
              <a:solidFill>
                <a:srgbClr val="D4D4D4"/>
              </a:solidFill>
              <a:effectLst/>
              <a:latin typeface="Consolas" panose="020B0609020204030204" pitchFamily="49" charset="0"/>
            </a:endParaRPr>
          </a:p>
          <a:p>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for</a:t>
            </a:r>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x</a:t>
            </a:r>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in</a:t>
            </a:r>
            <a:r>
              <a:rPr lang="en-US" sz="1100" b="1" dirty="0">
                <a:solidFill>
                  <a:srgbClr val="D4D4D4"/>
                </a:solidFill>
                <a:effectLst/>
                <a:latin typeface="Consolas" panose="020B0609020204030204" pitchFamily="49" charset="0"/>
              </a:rPr>
              <a:t> </a:t>
            </a:r>
            <a:r>
              <a:rPr lang="en-US" sz="1100" b="1" dirty="0">
                <a:solidFill>
                  <a:srgbClr val="4EC9B0"/>
                </a:solidFill>
                <a:effectLst/>
                <a:latin typeface="Consolas" panose="020B0609020204030204" pitchFamily="49" charset="0"/>
              </a:rPr>
              <a:t>range</a:t>
            </a:r>
            <a:r>
              <a:rPr lang="en-US" sz="1100" b="1" dirty="0">
                <a:solidFill>
                  <a:srgbClr val="D4D4D4"/>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image_size</a:t>
            </a:r>
            <a:r>
              <a:rPr lang="en-US" sz="1100" b="1" dirty="0">
                <a:solidFill>
                  <a:srgbClr val="D4D4D4"/>
                </a:solidFill>
                <a:effectLst/>
                <a:latin typeface="Consolas" panose="020B0609020204030204" pitchFamily="49" charset="0"/>
              </a:rPr>
              <a:t>):</a:t>
            </a:r>
          </a:p>
          <a:p>
            <a:br>
              <a:rPr lang="en-US" sz="1100" b="1" dirty="0">
                <a:solidFill>
                  <a:srgbClr val="D4D4D4"/>
                </a:solidFill>
                <a:effectLst/>
                <a:latin typeface="Consolas" panose="020B0609020204030204" pitchFamily="49" charset="0"/>
              </a:rPr>
            </a:br>
            <a:r>
              <a:rPr lang="en-US" sz="1100" b="1" dirty="0">
                <a:solidFill>
                  <a:srgbClr val="D4D4D4"/>
                </a:solidFill>
                <a:effectLst/>
                <a:latin typeface="Consolas" panose="020B0609020204030204" pitchFamily="49" charset="0"/>
              </a:rPr>
              <a:t>        </a:t>
            </a:r>
            <a:r>
              <a:rPr lang="en-US" sz="1100" b="1" dirty="0">
                <a:solidFill>
                  <a:srgbClr val="6A9955"/>
                </a:solidFill>
                <a:effectLst/>
                <a:latin typeface="Consolas" panose="020B0609020204030204" pitchFamily="49" charset="0"/>
              </a:rPr>
              <a:t># Reset count at the start of each row</a:t>
            </a:r>
            <a:endParaRPr lang="en-US" sz="1100" b="1" dirty="0">
              <a:solidFill>
                <a:srgbClr val="D4D4D4"/>
              </a:solidFill>
              <a:effectLst/>
              <a:latin typeface="Consolas" panose="020B0609020204030204" pitchFamily="49" charset="0"/>
            </a:endParaRPr>
          </a:p>
          <a:p>
            <a:r>
              <a:rPr lang="en-US" sz="1100" b="1" dirty="0">
                <a:solidFill>
                  <a:srgbClr val="D4D4D4"/>
                </a:solidFill>
                <a:effectLst/>
                <a:latin typeface="Consolas" panose="020B0609020204030204" pitchFamily="49" charset="0"/>
              </a:rPr>
              <a:t>        </a:t>
            </a:r>
            <a:r>
              <a:rPr lang="en-US" sz="1100" b="1" dirty="0" err="1">
                <a:solidFill>
                  <a:srgbClr val="9CDCFE"/>
                </a:solidFill>
                <a:effectLst/>
                <a:latin typeface="Consolas" panose="020B0609020204030204" pitchFamily="49" charset="0"/>
              </a:rPr>
              <a:t>white_pixels</a:t>
            </a:r>
            <a:r>
              <a:rPr lang="en-US" sz="1100" b="1" dirty="0">
                <a:solidFill>
                  <a:srgbClr val="D4D4D4"/>
                </a:solidFill>
                <a:effectLst/>
                <a:latin typeface="Consolas" panose="020B0609020204030204" pitchFamily="49" charset="0"/>
              </a:rPr>
              <a:t> = </a:t>
            </a:r>
            <a:r>
              <a:rPr lang="en-US" sz="1100" b="1" dirty="0">
                <a:solidFill>
                  <a:srgbClr val="B5CEA8"/>
                </a:solidFill>
                <a:effectLst/>
                <a:latin typeface="Consolas" panose="020B0609020204030204" pitchFamily="49" charset="0"/>
              </a:rPr>
              <a:t>0</a:t>
            </a:r>
            <a:endParaRPr lang="en-US" sz="1100" b="1" dirty="0">
              <a:solidFill>
                <a:srgbClr val="D4D4D4"/>
              </a:solidFill>
              <a:effectLst/>
              <a:latin typeface="Consolas" panose="020B0609020204030204" pitchFamily="49" charset="0"/>
            </a:endParaRPr>
          </a:p>
          <a:p>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for</a:t>
            </a:r>
            <a:r>
              <a:rPr lang="en-US" sz="1100" b="1" dirty="0">
                <a:solidFill>
                  <a:srgbClr val="D4D4D4"/>
                </a:solidFill>
                <a:effectLst/>
                <a:latin typeface="Consolas" panose="020B0609020204030204" pitchFamily="49" charset="0"/>
              </a:rPr>
              <a:t> </a:t>
            </a:r>
            <a:r>
              <a:rPr lang="en-US" sz="1100" b="1" dirty="0">
                <a:solidFill>
                  <a:srgbClr val="9CDCFE"/>
                </a:solidFill>
                <a:effectLst/>
                <a:latin typeface="Consolas" panose="020B0609020204030204" pitchFamily="49" charset="0"/>
              </a:rPr>
              <a:t>y</a:t>
            </a:r>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in</a:t>
            </a:r>
            <a:r>
              <a:rPr lang="en-US" sz="1100" b="1" dirty="0">
                <a:solidFill>
                  <a:srgbClr val="D4D4D4"/>
                </a:solidFill>
                <a:effectLst/>
                <a:latin typeface="Consolas" panose="020B0609020204030204" pitchFamily="49" charset="0"/>
              </a:rPr>
              <a:t> </a:t>
            </a:r>
            <a:r>
              <a:rPr lang="en-US" sz="1100" b="1" dirty="0">
                <a:solidFill>
                  <a:srgbClr val="4EC9B0"/>
                </a:solidFill>
                <a:effectLst/>
                <a:latin typeface="Consolas" panose="020B0609020204030204" pitchFamily="49" charset="0"/>
              </a:rPr>
              <a:t>range</a:t>
            </a:r>
            <a:r>
              <a:rPr lang="en-US" sz="1100" b="1" dirty="0">
                <a:solidFill>
                  <a:srgbClr val="D4D4D4"/>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image_size</a:t>
            </a:r>
            <a:r>
              <a:rPr lang="en-US" sz="1100" b="1" dirty="0">
                <a:solidFill>
                  <a:srgbClr val="D4D4D4"/>
                </a:solidFill>
                <a:effectLst/>
                <a:latin typeface="Consolas" panose="020B0609020204030204" pitchFamily="49" charset="0"/>
              </a:rPr>
              <a:t>):</a:t>
            </a:r>
          </a:p>
          <a:p>
            <a:br>
              <a:rPr lang="en-US" sz="1100" b="1" dirty="0">
                <a:solidFill>
                  <a:srgbClr val="D4D4D4"/>
                </a:solidFill>
                <a:effectLst/>
                <a:latin typeface="Consolas" panose="020B0609020204030204" pitchFamily="49" charset="0"/>
              </a:rPr>
            </a:br>
            <a:r>
              <a:rPr lang="en-US" sz="1100" b="1" dirty="0">
                <a:solidFill>
                  <a:srgbClr val="D4D4D4"/>
                </a:solidFill>
                <a:effectLst/>
                <a:latin typeface="Consolas" panose="020B0609020204030204" pitchFamily="49" charset="0"/>
              </a:rPr>
              <a:t>            </a:t>
            </a:r>
            <a:r>
              <a:rPr lang="en-US" sz="1100" b="1" dirty="0">
                <a:solidFill>
                  <a:srgbClr val="6A9955"/>
                </a:solidFill>
                <a:effectLst/>
                <a:latin typeface="Consolas" panose="020B0609020204030204" pitchFamily="49" charset="0"/>
              </a:rPr>
              <a:t># Pick a random pixel value</a:t>
            </a:r>
            <a:endParaRPr lang="en-US" sz="1100" b="1" dirty="0">
              <a:solidFill>
                <a:srgbClr val="D4D4D4"/>
              </a:solidFill>
              <a:effectLst/>
              <a:latin typeface="Consolas" panose="020B0609020204030204" pitchFamily="49" charset="0"/>
            </a:endParaRPr>
          </a:p>
          <a:p>
            <a:r>
              <a:rPr lang="en-US" sz="1100" b="1" dirty="0">
                <a:solidFill>
                  <a:srgbClr val="D4D4D4"/>
                </a:solidFill>
                <a:effectLst/>
                <a:latin typeface="Consolas" panose="020B0609020204030204" pitchFamily="49" charset="0"/>
              </a:rPr>
              <a:t>            </a:t>
            </a:r>
            <a:r>
              <a:rPr lang="en-US" sz="1100" b="1" dirty="0" err="1">
                <a:solidFill>
                  <a:srgbClr val="9CDCFE"/>
                </a:solidFill>
                <a:effectLst/>
                <a:latin typeface="Consolas" panose="020B0609020204030204" pitchFamily="49" charset="0"/>
              </a:rPr>
              <a:t>pixel_value</a:t>
            </a:r>
            <a:r>
              <a:rPr lang="en-US" sz="1100" b="1" dirty="0">
                <a:solidFill>
                  <a:srgbClr val="D4D4D4"/>
                </a:solidFill>
                <a:effectLst/>
                <a:latin typeface="Consolas" panose="020B0609020204030204" pitchFamily="49" charset="0"/>
              </a:rPr>
              <a:t> = </a:t>
            </a:r>
            <a:r>
              <a:rPr lang="en-US" sz="1100" b="1" dirty="0" err="1">
                <a:solidFill>
                  <a:srgbClr val="4EC9B0"/>
                </a:solidFill>
                <a:effectLst/>
                <a:latin typeface="Consolas" panose="020B0609020204030204" pitchFamily="49" charset="0"/>
              </a:rPr>
              <a:t>random</a:t>
            </a:r>
            <a:r>
              <a:rPr lang="en-US" sz="1100" b="1" dirty="0" err="1">
                <a:solidFill>
                  <a:srgbClr val="D4D4D4"/>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randint</a:t>
            </a:r>
            <a:r>
              <a:rPr lang="en-US" sz="1100" b="1" dirty="0">
                <a:solidFill>
                  <a:srgbClr val="D4D4D4"/>
                </a:solidFill>
                <a:effectLst/>
                <a:latin typeface="Consolas" panose="020B0609020204030204" pitchFamily="49" charset="0"/>
              </a:rPr>
              <a:t>(</a:t>
            </a:r>
            <a:r>
              <a:rPr lang="en-US" sz="1100" b="1" dirty="0">
                <a:solidFill>
                  <a:srgbClr val="B5CEA8"/>
                </a:solidFill>
                <a:effectLst/>
                <a:latin typeface="Consolas" panose="020B0609020204030204" pitchFamily="49" charset="0"/>
              </a:rPr>
              <a:t>0</a:t>
            </a:r>
            <a:r>
              <a:rPr lang="en-US" sz="1100" b="1" dirty="0">
                <a:solidFill>
                  <a:srgbClr val="D4D4D4"/>
                </a:solidFill>
                <a:effectLst/>
                <a:latin typeface="Consolas" panose="020B0609020204030204" pitchFamily="49" charset="0"/>
              </a:rPr>
              <a:t>, </a:t>
            </a:r>
            <a:r>
              <a:rPr lang="en-US" sz="1100" b="1" dirty="0">
                <a:solidFill>
                  <a:srgbClr val="B5CEA8"/>
                </a:solidFill>
                <a:effectLst/>
                <a:latin typeface="Consolas" panose="020B0609020204030204" pitchFamily="49" charset="0"/>
              </a:rPr>
              <a:t>255</a:t>
            </a:r>
            <a:r>
              <a:rPr lang="en-US" sz="1100" b="1" dirty="0">
                <a:solidFill>
                  <a:srgbClr val="D4D4D4"/>
                </a:solidFill>
                <a:effectLst/>
                <a:latin typeface="Consolas" panose="020B0609020204030204" pitchFamily="49" charset="0"/>
              </a:rPr>
              <a:t>)</a:t>
            </a:r>
          </a:p>
          <a:p>
            <a:br>
              <a:rPr lang="en-US" sz="1100" b="1" dirty="0">
                <a:solidFill>
                  <a:srgbClr val="D4D4D4"/>
                </a:solidFill>
                <a:effectLst/>
                <a:latin typeface="Consolas" panose="020B0609020204030204" pitchFamily="49" charset="0"/>
              </a:rPr>
            </a:br>
            <a:r>
              <a:rPr lang="en-US" sz="1100" b="1" dirty="0">
                <a:solidFill>
                  <a:srgbClr val="D4D4D4"/>
                </a:solidFill>
                <a:effectLst/>
                <a:latin typeface="Consolas" panose="020B0609020204030204" pitchFamily="49" charset="0"/>
              </a:rPr>
              <a:t>            </a:t>
            </a:r>
            <a:r>
              <a:rPr lang="en-US" sz="1100" b="1" dirty="0">
                <a:solidFill>
                  <a:srgbClr val="6A9955"/>
                </a:solidFill>
                <a:effectLst/>
                <a:latin typeface="Consolas" panose="020B0609020204030204" pitchFamily="49" charset="0"/>
              </a:rPr>
              <a:t># Pixel value &gt; 210 is mostly white</a:t>
            </a:r>
            <a:endParaRPr lang="en-US" sz="1100" b="1" dirty="0">
              <a:solidFill>
                <a:srgbClr val="D4D4D4"/>
              </a:solidFill>
              <a:effectLst/>
              <a:latin typeface="Consolas" panose="020B0609020204030204" pitchFamily="49" charset="0"/>
            </a:endParaRPr>
          </a:p>
          <a:p>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if</a:t>
            </a:r>
            <a:r>
              <a:rPr lang="en-US" sz="1100" b="1" dirty="0">
                <a:solidFill>
                  <a:srgbClr val="D4D4D4"/>
                </a:solidFill>
                <a:effectLst/>
                <a:latin typeface="Consolas" panose="020B0609020204030204" pitchFamily="49" charset="0"/>
              </a:rPr>
              <a:t> </a:t>
            </a:r>
            <a:r>
              <a:rPr lang="en-US" sz="1100" b="1" dirty="0" err="1">
                <a:solidFill>
                  <a:srgbClr val="9CDCFE"/>
                </a:solidFill>
                <a:effectLst/>
                <a:latin typeface="Consolas" panose="020B0609020204030204" pitchFamily="49" charset="0"/>
              </a:rPr>
              <a:t>pixel_value</a:t>
            </a:r>
            <a:r>
              <a:rPr lang="en-US" sz="1100" b="1" dirty="0">
                <a:solidFill>
                  <a:srgbClr val="D4D4D4"/>
                </a:solidFill>
                <a:effectLst/>
                <a:latin typeface="Consolas" panose="020B0609020204030204" pitchFamily="49" charset="0"/>
              </a:rPr>
              <a:t> &gt; </a:t>
            </a:r>
            <a:r>
              <a:rPr lang="en-US" sz="1100" b="1" dirty="0">
                <a:solidFill>
                  <a:srgbClr val="B5CEA8"/>
                </a:solidFill>
                <a:effectLst/>
                <a:latin typeface="Consolas" panose="020B0609020204030204" pitchFamily="49" charset="0"/>
              </a:rPr>
              <a:t>210</a:t>
            </a:r>
            <a:r>
              <a:rPr lang="en-US" sz="1100" b="1" dirty="0">
                <a:solidFill>
                  <a:srgbClr val="D4D4D4"/>
                </a:solidFill>
                <a:effectLst/>
                <a:latin typeface="Consolas" panose="020B0609020204030204" pitchFamily="49" charset="0"/>
              </a:rPr>
              <a:t>:</a:t>
            </a:r>
          </a:p>
          <a:p>
            <a:r>
              <a:rPr lang="en-US" sz="1100" b="1" dirty="0">
                <a:solidFill>
                  <a:srgbClr val="D4D4D4"/>
                </a:solidFill>
                <a:effectLst/>
                <a:latin typeface="Consolas" panose="020B0609020204030204" pitchFamily="49" charset="0"/>
              </a:rPr>
              <a:t>                </a:t>
            </a:r>
            <a:r>
              <a:rPr lang="en-US" sz="1100" b="1" dirty="0" err="1">
                <a:solidFill>
                  <a:srgbClr val="9CDCFE"/>
                </a:solidFill>
                <a:effectLst/>
                <a:latin typeface="Consolas" panose="020B0609020204030204" pitchFamily="49" charset="0"/>
              </a:rPr>
              <a:t>white_pixels</a:t>
            </a:r>
            <a:r>
              <a:rPr lang="en-US" sz="1100" b="1" dirty="0">
                <a:solidFill>
                  <a:srgbClr val="D4D4D4"/>
                </a:solidFill>
                <a:effectLst/>
                <a:latin typeface="Consolas" panose="020B0609020204030204" pitchFamily="49" charset="0"/>
              </a:rPr>
              <a:t> += </a:t>
            </a:r>
            <a:r>
              <a:rPr lang="en-US" sz="1100" b="1" dirty="0">
                <a:solidFill>
                  <a:srgbClr val="B5CEA8"/>
                </a:solidFill>
                <a:effectLst/>
                <a:latin typeface="Consolas" panose="020B0609020204030204" pitchFamily="49" charset="0"/>
              </a:rPr>
              <a:t>1</a:t>
            </a:r>
            <a:endParaRPr lang="en-US" sz="1100" b="1" dirty="0">
              <a:solidFill>
                <a:srgbClr val="D4D4D4"/>
              </a:solidFill>
              <a:effectLst/>
              <a:latin typeface="Consolas" panose="020B0609020204030204" pitchFamily="49" charset="0"/>
            </a:endParaRPr>
          </a:p>
          <a:p>
            <a:br>
              <a:rPr lang="en-US" sz="1100" b="1" dirty="0">
                <a:solidFill>
                  <a:srgbClr val="D4D4D4"/>
                </a:solidFill>
                <a:effectLst/>
                <a:latin typeface="Consolas" panose="020B0609020204030204" pitchFamily="49" charset="0"/>
              </a:rPr>
            </a:br>
            <a:r>
              <a:rPr lang="en-US" sz="1100" b="1" dirty="0">
                <a:solidFill>
                  <a:srgbClr val="D4D4D4"/>
                </a:solidFill>
                <a:effectLst/>
                <a:latin typeface="Consolas" panose="020B0609020204030204" pitchFamily="49" charset="0"/>
              </a:rPr>
              <a:t>            </a:t>
            </a:r>
            <a:r>
              <a:rPr lang="en-US" sz="1100" b="1" dirty="0">
                <a:solidFill>
                  <a:srgbClr val="6A9955"/>
                </a:solidFill>
                <a:effectLst/>
                <a:latin typeface="Consolas" panose="020B0609020204030204" pitchFamily="49" charset="0"/>
              </a:rPr>
              <a:t># A row with 15% or more white pixels is considered significantly white row</a:t>
            </a:r>
            <a:endParaRPr lang="en-US" sz="1100" b="1" dirty="0">
              <a:solidFill>
                <a:srgbClr val="D4D4D4"/>
              </a:solidFill>
              <a:effectLst/>
              <a:latin typeface="Consolas" panose="020B0609020204030204" pitchFamily="49" charset="0"/>
            </a:endParaRPr>
          </a:p>
          <a:p>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if</a:t>
            </a:r>
            <a:r>
              <a:rPr lang="en-US" sz="1100" b="1" dirty="0">
                <a:solidFill>
                  <a:srgbClr val="D4D4D4"/>
                </a:solidFill>
                <a:effectLst/>
                <a:latin typeface="Consolas" panose="020B0609020204030204" pitchFamily="49" charset="0"/>
              </a:rPr>
              <a:t> </a:t>
            </a:r>
            <a:r>
              <a:rPr lang="en-US" sz="1100" b="1" dirty="0" err="1">
                <a:solidFill>
                  <a:srgbClr val="9CDCFE"/>
                </a:solidFill>
                <a:effectLst/>
                <a:latin typeface="Consolas" panose="020B0609020204030204" pitchFamily="49" charset="0"/>
              </a:rPr>
              <a:t>white_pixels</a:t>
            </a:r>
            <a:r>
              <a:rPr lang="en-US" sz="1100" b="1" dirty="0">
                <a:solidFill>
                  <a:srgbClr val="D4D4D4"/>
                </a:solidFill>
                <a:effectLst/>
                <a:latin typeface="Consolas" panose="020B0609020204030204" pitchFamily="49" charset="0"/>
              </a:rPr>
              <a:t> &gt; </a:t>
            </a:r>
            <a:r>
              <a:rPr lang="en-US" sz="1100" b="1" dirty="0" err="1">
                <a:solidFill>
                  <a:srgbClr val="9CDCFE"/>
                </a:solidFill>
                <a:effectLst/>
                <a:latin typeface="Consolas" panose="020B0609020204030204" pitchFamily="49" charset="0"/>
              </a:rPr>
              <a:t>image_size</a:t>
            </a:r>
            <a:r>
              <a:rPr lang="en-US" sz="1100" b="1" dirty="0">
                <a:solidFill>
                  <a:srgbClr val="D4D4D4"/>
                </a:solidFill>
                <a:effectLst/>
                <a:latin typeface="Consolas" panose="020B0609020204030204" pitchFamily="49" charset="0"/>
              </a:rPr>
              <a:t> * </a:t>
            </a:r>
            <a:r>
              <a:rPr lang="en-US" sz="1100" b="1" dirty="0">
                <a:solidFill>
                  <a:srgbClr val="B5CEA8"/>
                </a:solidFill>
                <a:effectLst/>
                <a:latin typeface="Consolas" panose="020B0609020204030204" pitchFamily="49" charset="0"/>
              </a:rPr>
              <a:t>0.15</a:t>
            </a:r>
            <a:r>
              <a:rPr lang="en-US" sz="1100" b="1" dirty="0">
                <a:solidFill>
                  <a:srgbClr val="D4D4D4"/>
                </a:solidFill>
                <a:effectLst/>
                <a:latin typeface="Consolas" panose="020B0609020204030204" pitchFamily="49" charset="0"/>
              </a:rPr>
              <a:t>:</a:t>
            </a:r>
          </a:p>
          <a:p>
            <a:r>
              <a:rPr lang="en-US" sz="1100" b="1" dirty="0">
                <a:solidFill>
                  <a:srgbClr val="D4D4D4"/>
                </a:solidFill>
                <a:effectLst/>
                <a:latin typeface="Consolas" panose="020B0609020204030204" pitchFamily="49" charset="0"/>
              </a:rPr>
              <a:t>                </a:t>
            </a:r>
            <a:r>
              <a:rPr lang="en-US" sz="1100" b="1" dirty="0" err="1">
                <a:solidFill>
                  <a:srgbClr val="9CDCFE"/>
                </a:solidFill>
                <a:effectLst/>
                <a:latin typeface="Consolas" panose="020B0609020204030204" pitchFamily="49" charset="0"/>
              </a:rPr>
              <a:t>number_of_rows_with_significant_white_pixels</a:t>
            </a:r>
            <a:r>
              <a:rPr lang="en-US" sz="1100" b="1" dirty="0">
                <a:solidFill>
                  <a:srgbClr val="D4D4D4"/>
                </a:solidFill>
                <a:effectLst/>
                <a:latin typeface="Consolas" panose="020B0609020204030204" pitchFamily="49" charset="0"/>
              </a:rPr>
              <a:t> += </a:t>
            </a:r>
            <a:r>
              <a:rPr lang="en-US" sz="1100" b="1" dirty="0">
                <a:solidFill>
                  <a:srgbClr val="B5CEA8"/>
                </a:solidFill>
                <a:effectLst/>
                <a:latin typeface="Consolas" panose="020B0609020204030204" pitchFamily="49" charset="0"/>
              </a:rPr>
              <a:t>1</a:t>
            </a:r>
            <a:endParaRPr lang="en-US" sz="1100" b="1" dirty="0">
              <a:solidFill>
                <a:srgbClr val="D4D4D4"/>
              </a:solidFill>
              <a:effectLst/>
              <a:latin typeface="Consolas" panose="020B0609020204030204" pitchFamily="49" charset="0"/>
            </a:endParaRPr>
          </a:p>
          <a:p>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break</a:t>
            </a:r>
            <a:endParaRPr lang="en-US" sz="1100" b="1" dirty="0">
              <a:solidFill>
                <a:srgbClr val="D4D4D4"/>
              </a:solidFill>
              <a:effectLst/>
              <a:latin typeface="Consolas" panose="020B0609020204030204" pitchFamily="49" charset="0"/>
            </a:endParaRPr>
          </a:p>
          <a:p>
            <a:br>
              <a:rPr lang="en-US" sz="1100" b="1" dirty="0">
                <a:solidFill>
                  <a:srgbClr val="D4D4D4"/>
                </a:solidFill>
                <a:effectLst/>
                <a:latin typeface="Consolas" panose="020B0609020204030204" pitchFamily="49" charset="0"/>
              </a:rPr>
            </a:br>
            <a:r>
              <a:rPr lang="en-US" sz="1100" b="1" dirty="0">
                <a:solidFill>
                  <a:srgbClr val="D4D4D4"/>
                </a:solidFill>
                <a:effectLst/>
                <a:latin typeface="Consolas" panose="020B0609020204030204" pitchFamily="49" charset="0"/>
              </a:rPr>
              <a:t>    </a:t>
            </a:r>
            <a:r>
              <a:rPr lang="en-US" sz="1100" b="1" dirty="0">
                <a:solidFill>
                  <a:srgbClr val="6A9955"/>
                </a:solidFill>
                <a:effectLst/>
                <a:latin typeface="Consolas" panose="020B0609020204030204" pitchFamily="49" charset="0"/>
              </a:rPr>
              <a:t># Print out the number of rows in this image.</a:t>
            </a:r>
            <a:endParaRPr lang="en-US" sz="1100" b="1" dirty="0">
              <a:solidFill>
                <a:srgbClr val="D4D4D4"/>
              </a:solidFill>
              <a:effectLst/>
              <a:latin typeface="Consolas" panose="020B0609020204030204" pitchFamily="49" charset="0"/>
            </a:endParaRPr>
          </a:p>
          <a:p>
            <a:r>
              <a:rPr lang="en-US" sz="1100" b="1" dirty="0">
                <a:solidFill>
                  <a:srgbClr val="D4D4D4"/>
                </a:solidFill>
                <a:effectLst/>
                <a:latin typeface="Consolas" panose="020B0609020204030204" pitchFamily="49" charset="0"/>
              </a:rPr>
              <a:t>    </a:t>
            </a:r>
            <a:r>
              <a:rPr lang="en-US" sz="1100" b="1" dirty="0">
                <a:solidFill>
                  <a:srgbClr val="DCDCAA"/>
                </a:solidFill>
                <a:effectLst/>
                <a:latin typeface="Consolas" panose="020B0609020204030204" pitchFamily="49" charset="0"/>
              </a:rPr>
              <a:t>print</a:t>
            </a:r>
            <a:r>
              <a:rPr lang="en-US" sz="1100" b="1" dirty="0">
                <a:solidFill>
                  <a:srgbClr val="D4D4D4"/>
                </a:solidFill>
                <a:effectLst/>
                <a:latin typeface="Consolas" panose="020B0609020204030204" pitchFamily="49" charset="0"/>
              </a:rPr>
              <a:t>(</a:t>
            </a:r>
            <a:r>
              <a:rPr lang="en-US" sz="1100" b="1" dirty="0" err="1">
                <a:solidFill>
                  <a:srgbClr val="569CD6"/>
                </a:solidFill>
                <a:effectLst/>
                <a:latin typeface="Consolas" panose="020B0609020204030204" pitchFamily="49" charset="0"/>
              </a:rPr>
              <a:t>f</a:t>
            </a:r>
            <a:r>
              <a:rPr lang="en-US" sz="1100" b="1" dirty="0" err="1">
                <a:solidFill>
                  <a:srgbClr val="CE9178"/>
                </a:solidFill>
                <a:effectLst/>
                <a:latin typeface="Consolas" panose="020B0609020204030204" pitchFamily="49" charset="0"/>
              </a:rPr>
              <a:t>'image</a:t>
            </a:r>
            <a:r>
              <a:rPr lang="en-US" sz="1100" b="1" dirty="0">
                <a:solidFill>
                  <a:srgbClr val="CE9178"/>
                </a:solidFill>
                <a:effectLst/>
                <a:latin typeface="Consolas" panose="020B0609020204030204" pitchFamily="49" charset="0"/>
              </a:rPr>
              <a:t> size: </a:t>
            </a:r>
            <a:r>
              <a:rPr lang="en-US" sz="1100" b="1" dirty="0">
                <a:solidFill>
                  <a:srgbClr val="569CD6"/>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image_size</a:t>
            </a:r>
            <a:r>
              <a:rPr lang="en-US" sz="1100" b="1" dirty="0">
                <a:solidFill>
                  <a:srgbClr val="569CD6"/>
                </a:solidFill>
                <a:effectLst/>
                <a:latin typeface="Consolas" panose="020B0609020204030204" pitchFamily="49" charset="0"/>
              </a:rPr>
              <a:t>}</a:t>
            </a:r>
            <a:r>
              <a:rPr lang="en-US" sz="1100" b="1" dirty="0">
                <a:solidFill>
                  <a:srgbClr val="CE9178"/>
                </a:solidFill>
                <a:effectLst/>
                <a:latin typeface="Consolas" panose="020B0609020204030204" pitchFamily="49" charset="0"/>
              </a:rPr>
              <a:t>, number of white rows: </a:t>
            </a:r>
            <a:r>
              <a:rPr lang="en-US" sz="1100" b="1" dirty="0">
                <a:solidFill>
                  <a:srgbClr val="569CD6"/>
                </a:solidFill>
                <a:effectLst/>
                <a:latin typeface="Consolas" panose="020B0609020204030204" pitchFamily="49" charset="0"/>
              </a:rPr>
              <a:t>{</a:t>
            </a:r>
            <a:r>
              <a:rPr lang="en-US" sz="1100" b="1" dirty="0" err="1">
                <a:solidFill>
                  <a:srgbClr val="9CDCFE"/>
                </a:solidFill>
                <a:effectLst/>
                <a:latin typeface="Consolas" panose="020B0609020204030204" pitchFamily="49" charset="0"/>
              </a:rPr>
              <a:t>number_of_rows_with_significant_white_pixels</a:t>
            </a:r>
            <a:r>
              <a:rPr lang="en-US" sz="1100" b="1" dirty="0">
                <a:solidFill>
                  <a:srgbClr val="569CD6"/>
                </a:solidFill>
                <a:effectLst/>
                <a:latin typeface="Consolas" panose="020B0609020204030204" pitchFamily="49" charset="0"/>
              </a:rPr>
              <a:t>}</a:t>
            </a:r>
            <a:r>
              <a:rPr lang="en-US" sz="1100" b="1" dirty="0">
                <a:solidFill>
                  <a:srgbClr val="CE9178"/>
                </a:solidFill>
                <a:effectLst/>
                <a:latin typeface="Consolas" panose="020B0609020204030204" pitchFamily="49" charset="0"/>
              </a:rPr>
              <a:t>'</a:t>
            </a:r>
            <a:r>
              <a:rPr lang="en-US" sz="1100" b="1"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183299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493178" y="6268263"/>
            <a:ext cx="5997678" cy="589737"/>
          </a:xfrm>
        </p:spPr>
        <p:txBody>
          <a:bodyPr vert="horz" lIns="91440" tIns="45720" rIns="91440" bIns="45720" rtlCol="0" anchor="b">
            <a:normAutofit fontScale="90000"/>
          </a:bodyPr>
          <a:lstStyle/>
          <a:p>
            <a:r>
              <a:rPr lang="en-US" sz="3100" dirty="0"/>
              <a:t>Lighten Up – Groundhog Addition</a:t>
            </a:r>
            <a:br>
              <a:rPr lang="en-US" sz="3100" dirty="0"/>
            </a:br>
            <a:r>
              <a:rPr lang="en-US" sz="2200" dirty="0"/>
              <a:t>- </a:t>
            </a:r>
            <a:r>
              <a:rPr lang="en-US" sz="1000" dirty="0">
                <a:hlinkClick r:id="rId3"/>
              </a:rPr>
              <a:t>20 Funny Groundhog Day Jokes for Kids and Adults (today.com)</a:t>
            </a:r>
            <a:r>
              <a:rPr lang="en-US" sz="1000" dirty="0"/>
              <a:t> </a:t>
            </a:r>
            <a:r>
              <a:rPr lang="en-US" sz="3100" dirty="0"/>
              <a:t>	</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solidFill>
                  <a:schemeClr val="accent1">
                    <a:lumMod val="60000"/>
                    <a:lumOff val="40000"/>
                  </a:schemeClr>
                </a:solidFill>
              </a:rPr>
              <a:pPr defTabSz="914400">
                <a:lnSpc>
                  <a:spcPct val="90000"/>
                </a:lnSpc>
                <a:spcAft>
                  <a:spcPts val="600"/>
                </a:spcAft>
              </a:pPr>
              <a:t>47</a:t>
            </a:fld>
            <a:endParaRPr lang="en-US">
              <a:solidFill>
                <a:schemeClr val="accent1">
                  <a:lumMod val="60000"/>
                  <a:lumOff val="40000"/>
                </a:schemeClr>
              </a:solidFill>
            </a:endParaRPr>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
        <p:nvSpPr>
          <p:cNvPr id="7" name="TextBox 6">
            <a:extLst>
              <a:ext uri="{FF2B5EF4-FFF2-40B4-BE49-F238E27FC236}">
                <a16:creationId xmlns:a16="http://schemas.microsoft.com/office/drawing/2014/main" id="{A455DD04-D980-483D-89AE-6A11D370DB0A}"/>
              </a:ext>
            </a:extLst>
          </p:cNvPr>
          <p:cNvSpPr txBox="1"/>
          <p:nvPr/>
        </p:nvSpPr>
        <p:spPr>
          <a:xfrm>
            <a:off x="163251" y="136191"/>
            <a:ext cx="6455235" cy="6432530"/>
          </a:xfrm>
          <a:prstGeom prst="rect">
            <a:avLst/>
          </a:prstGeom>
          <a:noFill/>
        </p:spPr>
        <p:txBody>
          <a:bodyPr wrap="square" rtlCol="0">
            <a:spAutoFit/>
          </a:bodyPr>
          <a:lstStyle/>
          <a:p>
            <a:r>
              <a:rPr lang="en-US" dirty="0"/>
              <a:t>Does anyone know any good groundhog day jokes?</a:t>
            </a:r>
          </a:p>
          <a:p>
            <a:r>
              <a:rPr lang="en-US" dirty="0">
                <a:sym typeface="Wingdings" panose="05000000000000000000" pitchFamily="2" charset="2"/>
              </a:rPr>
              <a:t>I keep hearing the same ones over and over and over again.</a:t>
            </a:r>
          </a:p>
          <a:p>
            <a:endParaRPr lang="en-US" dirty="0">
              <a:sym typeface="Wingdings" panose="05000000000000000000" pitchFamily="2" charset="2"/>
            </a:endParaRPr>
          </a:p>
          <a:p>
            <a:r>
              <a:rPr lang="en-US" dirty="0">
                <a:sym typeface="Wingdings" panose="05000000000000000000" pitchFamily="2" charset="2"/>
              </a:rPr>
              <a:t>What is a groundhog’s favorite drink.</a:t>
            </a:r>
          </a:p>
          <a:p>
            <a:r>
              <a:rPr lang="en-US" dirty="0">
                <a:sym typeface="Wingdings" panose="05000000000000000000" pitchFamily="2" charset="2"/>
              </a:rPr>
              <a:t>Hole milk</a:t>
            </a:r>
          </a:p>
          <a:p>
            <a:endParaRPr lang="en-US" dirty="0">
              <a:sym typeface="Wingdings" panose="05000000000000000000" pitchFamily="2" charset="2"/>
            </a:endParaRPr>
          </a:p>
          <a:p>
            <a:r>
              <a:rPr lang="en-US" dirty="0">
                <a:sym typeface="Wingdings" panose="05000000000000000000" pitchFamily="2" charset="2"/>
              </a:rPr>
              <a:t>What did the French groundhog see when he woke up?</a:t>
            </a:r>
          </a:p>
          <a:p>
            <a:r>
              <a:rPr lang="en-US" dirty="0">
                <a:sym typeface="Wingdings" panose="05000000000000000000" pitchFamily="2" charset="2"/>
              </a:rPr>
              <a:t>His Chateau</a:t>
            </a:r>
            <a:endParaRPr lang="en-US" sz="1000" dirty="0">
              <a:sym typeface="Wingdings" panose="05000000000000000000" pitchFamily="2" charset="2"/>
            </a:endParaRPr>
          </a:p>
          <a:p>
            <a:endParaRPr lang="en-US" dirty="0"/>
          </a:p>
          <a:p>
            <a:r>
              <a:rPr lang="en-US" dirty="0"/>
              <a:t>What is a groundhog’s favorite book?</a:t>
            </a:r>
          </a:p>
          <a:p>
            <a:r>
              <a:rPr lang="en-US" dirty="0"/>
              <a:t>Holes</a:t>
            </a:r>
          </a:p>
          <a:p>
            <a:endParaRPr lang="en-US" dirty="0"/>
          </a:p>
          <a:p>
            <a:r>
              <a:rPr lang="en-US" dirty="0"/>
              <a:t>What did the groundhog’s trainer tell him before the Olympics?</a:t>
            </a:r>
          </a:p>
          <a:p>
            <a:r>
              <a:rPr lang="en-US" dirty="0"/>
              <a:t>Gopher gold </a:t>
            </a:r>
            <a:r>
              <a:rPr lang="en-US" sz="1050" dirty="0">
                <a:hlinkClick r:id="rId4"/>
              </a:rPr>
              <a:t>20+ Hilarious Groundhog Day Jokes And Puns! | </a:t>
            </a:r>
            <a:r>
              <a:rPr lang="en-US" sz="1050" dirty="0" err="1">
                <a:hlinkClick r:id="rId4"/>
              </a:rPr>
              <a:t>LaffGaff</a:t>
            </a:r>
            <a:endParaRPr lang="en-US" dirty="0"/>
          </a:p>
          <a:p>
            <a:endParaRPr lang="en-US" sz="1600" dirty="0"/>
          </a:p>
          <a:p>
            <a:r>
              <a:rPr lang="en-US" dirty="0"/>
              <a:t>The majestic Woodchuck, also known as a ground hog, which Begs the question:</a:t>
            </a:r>
          </a:p>
          <a:p>
            <a:r>
              <a:rPr lang="en-US" dirty="0"/>
              <a:t>How much ground would a ground hog </a:t>
            </a:r>
            <a:r>
              <a:rPr lang="en-US" dirty="0" err="1"/>
              <a:t>hog</a:t>
            </a:r>
            <a:r>
              <a:rPr lang="en-US" dirty="0"/>
              <a:t> if a ground hog could hog ground?	</a:t>
            </a:r>
            <a:r>
              <a:rPr lang="en-US" sz="900" dirty="0">
                <a:hlinkClick r:id="rId5"/>
              </a:rPr>
              <a:t>The 22+ Best Groundhog Jokes - ↑UPJOKE↑</a:t>
            </a:r>
            <a:endParaRPr lang="en-US" dirty="0"/>
          </a:p>
          <a:p>
            <a:endParaRPr lang="en-US" dirty="0"/>
          </a:p>
          <a:p>
            <a:endParaRPr lang="en-US" dirty="0"/>
          </a:p>
        </p:txBody>
      </p:sp>
      <p:pic>
        <p:nvPicPr>
          <p:cNvPr id="1026" name="Picture 2" descr="26 Images That You Just Can’t Argue With | Happy groundhog day, Groundhog day, Only in america">
            <a:extLst>
              <a:ext uri="{FF2B5EF4-FFF2-40B4-BE49-F238E27FC236}">
                <a16:creationId xmlns:a16="http://schemas.microsoft.com/office/drawing/2014/main" id="{155B189D-0DEC-6C9A-BD9E-C5739A592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5666" y="74773"/>
            <a:ext cx="7712271" cy="52558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69A5B0-4CE5-6779-9692-EBFA063DA0A8}"/>
              </a:ext>
            </a:extLst>
          </p:cNvPr>
          <p:cNvSpPr txBox="1"/>
          <p:nvPr/>
        </p:nvSpPr>
        <p:spPr>
          <a:xfrm>
            <a:off x="7903785" y="5286743"/>
            <a:ext cx="6154152" cy="369332"/>
          </a:xfrm>
          <a:prstGeom prst="rect">
            <a:avLst/>
          </a:prstGeom>
          <a:noFill/>
        </p:spPr>
        <p:txBody>
          <a:bodyPr wrap="square">
            <a:spAutoFit/>
          </a:bodyPr>
          <a:lstStyle/>
          <a:p>
            <a:r>
              <a:rPr lang="en-US" dirty="0">
                <a:hlinkClick r:id="rId7"/>
              </a:rPr>
              <a:t>groundhog dad jokes - Bing images</a:t>
            </a:r>
            <a:endParaRPr lang="en-US" dirty="0"/>
          </a:p>
        </p:txBody>
      </p:sp>
    </p:spTree>
    <p:extLst>
      <p:ext uri="{BB962C8B-B14F-4D97-AF65-F5344CB8AC3E}">
        <p14:creationId xmlns:p14="http://schemas.microsoft.com/office/powerpoint/2010/main" val="277642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044097" y="70892"/>
            <a:ext cx="5997678" cy="589737"/>
          </a:xfrm>
        </p:spPr>
        <p:txBody>
          <a:bodyPr vert="horz" lIns="91440" tIns="45720" rIns="91440" bIns="45720" rtlCol="0" anchor="b">
            <a:normAutofit/>
          </a:bodyPr>
          <a:lstStyle/>
          <a:p>
            <a:r>
              <a:rPr lang="en-US" sz="3100" dirty="0"/>
              <a:t>Lighten Up		</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solidFill>
                  <a:schemeClr val="accent1">
                    <a:lumMod val="60000"/>
                    <a:lumOff val="40000"/>
                  </a:schemeClr>
                </a:solidFill>
              </a:rPr>
              <a:pPr defTabSz="914400">
                <a:lnSpc>
                  <a:spcPct val="90000"/>
                </a:lnSpc>
                <a:spcAft>
                  <a:spcPts val="600"/>
                </a:spcAft>
              </a:pPr>
              <a:t>48</a:t>
            </a:fld>
            <a:endParaRPr lang="en-US">
              <a:solidFill>
                <a:schemeClr val="accent1">
                  <a:lumMod val="60000"/>
                  <a:lumOff val="40000"/>
                </a:schemeClr>
              </a:solidFill>
            </a:endParaRPr>
          </a:p>
        </p:txBody>
      </p:sp>
      <p:sp>
        <p:nvSpPr>
          <p:cNvPr id="6" name="TextBox 5">
            <a:extLst>
              <a:ext uri="{FF2B5EF4-FFF2-40B4-BE49-F238E27FC236}">
                <a16:creationId xmlns:a16="http://schemas.microsoft.com/office/drawing/2014/main" id="{03555A73-CF14-4301-B06A-171387F1D7EC}"/>
              </a:ext>
            </a:extLst>
          </p:cNvPr>
          <p:cNvSpPr txBox="1"/>
          <p:nvPr/>
        </p:nvSpPr>
        <p:spPr>
          <a:xfrm>
            <a:off x="1211139" y="1527349"/>
            <a:ext cx="6015571" cy="4964890"/>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endParaRPr lang="en-US" sz="1600" dirty="0"/>
          </a:p>
        </p:txBody>
      </p:sp>
      <p:sp>
        <p:nvSpPr>
          <p:cNvPr id="7" name="TextBox 6">
            <a:extLst>
              <a:ext uri="{FF2B5EF4-FFF2-40B4-BE49-F238E27FC236}">
                <a16:creationId xmlns:a16="http://schemas.microsoft.com/office/drawing/2014/main" id="{A455DD04-D980-483D-89AE-6A11D370DB0A}"/>
              </a:ext>
            </a:extLst>
          </p:cNvPr>
          <p:cNvSpPr txBox="1"/>
          <p:nvPr/>
        </p:nvSpPr>
        <p:spPr>
          <a:xfrm>
            <a:off x="259396" y="698251"/>
            <a:ext cx="7679925" cy="6478697"/>
          </a:xfrm>
          <a:prstGeom prst="rect">
            <a:avLst/>
          </a:prstGeom>
          <a:noFill/>
        </p:spPr>
        <p:txBody>
          <a:bodyPr wrap="square" rtlCol="0">
            <a:spAutoFit/>
          </a:bodyPr>
          <a:lstStyle/>
          <a:p>
            <a:r>
              <a:rPr lang="en-US" sz="1600" dirty="0"/>
              <a:t>Why do you go to bed?</a:t>
            </a:r>
          </a:p>
          <a:p>
            <a:r>
              <a:rPr lang="en-US" sz="1600" dirty="0"/>
              <a:t>	The bed won’t come to you </a:t>
            </a:r>
            <a:r>
              <a:rPr lang="en-US" sz="1600" dirty="0">
                <a:sym typeface="Wingdings" panose="05000000000000000000" pitchFamily="2" charset="2"/>
              </a:rPr>
              <a:t> - </a:t>
            </a:r>
            <a:r>
              <a:rPr lang="en-US" sz="900" dirty="0">
                <a:sym typeface="Wingdings" panose="05000000000000000000" pitchFamily="2" charset="2"/>
              </a:rPr>
              <a:t>The Ultimate Dad Joke Book</a:t>
            </a:r>
            <a:r>
              <a:rPr lang="en-US" sz="1600" dirty="0">
                <a:sym typeface="Wingdings" panose="05000000000000000000" pitchFamily="2" charset="2"/>
              </a:rPr>
              <a:t> </a:t>
            </a:r>
          </a:p>
          <a:p>
            <a:endParaRPr lang="en-US" sz="1600" dirty="0">
              <a:sym typeface="Wingdings" panose="05000000000000000000" pitchFamily="2" charset="2"/>
            </a:endParaRPr>
          </a:p>
          <a:p>
            <a:r>
              <a:rPr lang="en-US" sz="1600" dirty="0">
                <a:sym typeface="Wingdings" panose="05000000000000000000" pitchFamily="2" charset="2"/>
              </a:rPr>
              <a:t>What do you call a pig doing Karate?</a:t>
            </a:r>
          </a:p>
          <a:p>
            <a:r>
              <a:rPr lang="en-US" sz="1600" dirty="0">
                <a:sym typeface="Wingdings" panose="05000000000000000000" pitchFamily="2" charset="2"/>
              </a:rPr>
              <a:t>	Pork Chop - </a:t>
            </a:r>
            <a:r>
              <a:rPr lang="en-US" sz="1050" dirty="0">
                <a:sym typeface="Wingdings" panose="05000000000000000000" pitchFamily="2" charset="2"/>
              </a:rPr>
              <a:t>ibid</a:t>
            </a:r>
            <a:endParaRPr lang="en-US" sz="1600" dirty="0">
              <a:sym typeface="Wingdings" panose="05000000000000000000" pitchFamily="2" charset="2"/>
            </a:endParaRPr>
          </a:p>
          <a:p>
            <a:endParaRPr lang="en-US" sz="1600" dirty="0">
              <a:sym typeface="Wingdings" panose="05000000000000000000" pitchFamily="2" charset="2"/>
            </a:endParaRPr>
          </a:p>
          <a:p>
            <a:r>
              <a:rPr lang="en-US" sz="1600" dirty="0">
                <a:sym typeface="Wingdings" panose="05000000000000000000" pitchFamily="2" charset="2"/>
              </a:rPr>
              <a:t>How do you get water in a watermelon?</a:t>
            </a:r>
          </a:p>
          <a:p>
            <a:r>
              <a:rPr lang="en-US" sz="1600" dirty="0">
                <a:sym typeface="Wingdings" panose="05000000000000000000" pitchFamily="2" charset="2"/>
              </a:rPr>
              <a:t>	Plant it in the spring – brother Kay</a:t>
            </a:r>
            <a:endParaRPr lang="en-US" sz="900" dirty="0">
              <a:sym typeface="Wingdings" panose="05000000000000000000" pitchFamily="2" charset="2"/>
            </a:endParaRPr>
          </a:p>
          <a:p>
            <a:endParaRPr lang="en-US" sz="1600" dirty="0"/>
          </a:p>
          <a:p>
            <a:r>
              <a:rPr lang="en-US" sz="1600" dirty="0"/>
              <a:t>What two questions are impossible answer with YES:</a:t>
            </a:r>
          </a:p>
          <a:p>
            <a:r>
              <a:rPr lang="en-US" sz="1600" dirty="0"/>
              <a:t>	Are you asleep?  Are you dead? - </a:t>
            </a:r>
            <a:r>
              <a:rPr lang="en-US" sz="900" dirty="0"/>
              <a:t>ibid</a:t>
            </a:r>
          </a:p>
          <a:p>
            <a:endParaRPr lang="en-US" sz="1600" dirty="0"/>
          </a:p>
          <a:p>
            <a:r>
              <a:rPr lang="en-US" sz="1600" dirty="0"/>
              <a:t>	Having looked the other way for weeks, the boss finally called Smith into his office for a sit-down.</a:t>
            </a:r>
          </a:p>
          <a:p>
            <a:r>
              <a:rPr lang="en-US" sz="1600" dirty="0"/>
              <a:t>	“You know Smith”, the boss said, “I’ve noticed that every time you have to take your dear old aunt to her doctor’s appointment, there is a home game over at the stadium.”</a:t>
            </a:r>
          </a:p>
          <a:p>
            <a:r>
              <a:rPr lang="en-US" sz="1600" dirty="0"/>
              <a:t>	“Wow, sir.  I guess you’re right,” Smith said.</a:t>
            </a:r>
          </a:p>
          <a:p>
            <a:r>
              <a:rPr lang="en-US" sz="1600" dirty="0"/>
              <a:t>	“I didn’t realize that.  You don’t think she’s faking it do you?” -</a:t>
            </a:r>
            <a:r>
              <a:rPr lang="en-US" sz="900" dirty="0"/>
              <a:t> Reader’s Digest Laughter is the best medicine</a:t>
            </a:r>
          </a:p>
          <a:p>
            <a:endParaRPr lang="en-US" sz="1600" dirty="0"/>
          </a:p>
          <a:p>
            <a:r>
              <a:rPr lang="en-US" sz="1600" dirty="0"/>
              <a:t>Customer:  “Can I please get your name and position with the company?”</a:t>
            </a:r>
          </a:p>
          <a:p>
            <a:r>
              <a:rPr lang="en-US" sz="1600" dirty="0"/>
              <a:t>Employee:  “This is Ryan, and I am sitting down.”</a:t>
            </a:r>
          </a:p>
          <a:p>
            <a:r>
              <a:rPr lang="en-US" dirty="0"/>
              <a:t>	</a:t>
            </a:r>
          </a:p>
          <a:p>
            <a:endParaRPr lang="en-US" dirty="0"/>
          </a:p>
          <a:p>
            <a:endParaRPr lang="en-US" dirty="0"/>
          </a:p>
        </p:txBody>
      </p:sp>
      <p:pic>
        <p:nvPicPr>
          <p:cNvPr id="5" name="Picture 4" descr="Laughing child sitting in circular seating booth, with paper festoon lights attached to ceiling">
            <a:extLst>
              <a:ext uri="{FF2B5EF4-FFF2-40B4-BE49-F238E27FC236}">
                <a16:creationId xmlns:a16="http://schemas.microsoft.com/office/drawing/2014/main" id="{99B65306-C38F-AF5B-D887-112436B7B71E}"/>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869393" y="0"/>
            <a:ext cx="4322607" cy="6941936"/>
          </a:xfrm>
          <a:prstGeom prst="rect">
            <a:avLst/>
          </a:prstGeom>
        </p:spPr>
      </p:pic>
    </p:spTree>
    <p:extLst>
      <p:ext uri="{BB962C8B-B14F-4D97-AF65-F5344CB8AC3E}">
        <p14:creationId xmlns:p14="http://schemas.microsoft.com/office/powerpoint/2010/main" val="386400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74497" y="200762"/>
            <a:ext cx="5784099" cy="435846"/>
          </a:xfrm>
        </p:spPr>
        <p:txBody>
          <a:bodyPr vert="horz" lIns="91440" tIns="45720" rIns="91440" bIns="45720" rtlCol="0" anchor="ctr">
            <a:normAutofit fontScale="90000"/>
          </a:bodyPr>
          <a:lstStyle/>
          <a:p>
            <a:r>
              <a:rPr lang="en-US" sz="3200" dirty="0"/>
              <a:t>Lighten Up</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49</a:t>
            </a:fld>
            <a:endParaRPr lang="en-US"/>
          </a:p>
        </p:txBody>
      </p:sp>
      <p:pic>
        <p:nvPicPr>
          <p:cNvPr id="6" name="Picture 5" descr="Laughing child sitting in circular seating booth, with paper festoon lights attached to ceiling">
            <a:extLst>
              <a:ext uri="{FF2B5EF4-FFF2-40B4-BE49-F238E27FC236}">
                <a16:creationId xmlns:a16="http://schemas.microsoft.com/office/drawing/2014/main" id="{1D3F1145-32AC-A540-F442-5EFB5D021DE6}"/>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921658" y="0"/>
            <a:ext cx="4270342" cy="6858000"/>
          </a:xfrm>
          <a:prstGeom prst="rect">
            <a:avLst/>
          </a:prstGeom>
        </p:spPr>
      </p:pic>
      <p:sp>
        <p:nvSpPr>
          <p:cNvPr id="7" name="TextBox 6">
            <a:extLst>
              <a:ext uri="{FF2B5EF4-FFF2-40B4-BE49-F238E27FC236}">
                <a16:creationId xmlns:a16="http://schemas.microsoft.com/office/drawing/2014/main" id="{25598222-B76E-E0E1-6A54-732C4F723B93}"/>
              </a:ext>
            </a:extLst>
          </p:cNvPr>
          <p:cNvSpPr txBox="1"/>
          <p:nvPr/>
        </p:nvSpPr>
        <p:spPr>
          <a:xfrm>
            <a:off x="165712" y="636608"/>
            <a:ext cx="7755946" cy="5586145"/>
          </a:xfrm>
          <a:prstGeom prst="rect">
            <a:avLst/>
          </a:prstGeom>
          <a:noFill/>
        </p:spPr>
        <p:txBody>
          <a:bodyPr wrap="square" rtlCol="0">
            <a:spAutoFit/>
          </a:bodyPr>
          <a:lstStyle/>
          <a:p>
            <a:r>
              <a:rPr lang="en-US" sz="1600" dirty="0"/>
              <a:t>What is a snake’s favorite subject in school?</a:t>
            </a:r>
          </a:p>
          <a:p>
            <a:r>
              <a:rPr lang="en-US" sz="1600" dirty="0"/>
              <a:t>Hiss-tory – </a:t>
            </a:r>
            <a:r>
              <a:rPr lang="en-US" sz="900" dirty="0"/>
              <a:t>The Ultimate dad Joke Book</a:t>
            </a:r>
            <a:endParaRPr lang="en-US" sz="1400" dirty="0"/>
          </a:p>
          <a:p>
            <a:endParaRPr lang="en-US" sz="1600" dirty="0"/>
          </a:p>
          <a:p>
            <a:r>
              <a:rPr lang="en-US" sz="1600" dirty="0"/>
              <a:t>What do you call a million year old dinosaur?</a:t>
            </a:r>
          </a:p>
          <a:p>
            <a:r>
              <a:rPr lang="en-US" sz="1600" dirty="0"/>
              <a:t>A Fossil. – </a:t>
            </a:r>
            <a:r>
              <a:rPr lang="en-US" sz="1000" dirty="0"/>
              <a:t>ibid</a:t>
            </a:r>
            <a:endParaRPr lang="en-US" sz="1600" dirty="0"/>
          </a:p>
          <a:p>
            <a:endParaRPr lang="en-US" sz="1600" dirty="0"/>
          </a:p>
          <a:p>
            <a:r>
              <a:rPr lang="en-US" sz="1600" dirty="0"/>
              <a:t>Why was the music student kicked out of school?</a:t>
            </a:r>
          </a:p>
          <a:p>
            <a:r>
              <a:rPr lang="en-US" sz="1600" dirty="0"/>
              <a:t>For taking notes – </a:t>
            </a:r>
            <a:r>
              <a:rPr lang="en-US" sz="1000" dirty="0"/>
              <a:t>ibid</a:t>
            </a:r>
            <a:endParaRPr lang="en-US" sz="1600" dirty="0"/>
          </a:p>
          <a:p>
            <a:endParaRPr lang="en-US" sz="1600" dirty="0"/>
          </a:p>
          <a:p>
            <a:r>
              <a:rPr lang="en-US" sz="1600" dirty="0"/>
              <a:t>My sight-impaired friend was in grocery store with her guide dog.</a:t>
            </a:r>
          </a:p>
          <a:p>
            <a:r>
              <a:rPr lang="en-US" sz="1600" dirty="0"/>
              <a:t>The Manager of the store asked – “is that a blind dog?”</a:t>
            </a:r>
          </a:p>
          <a:p>
            <a:r>
              <a:rPr lang="en-US" sz="1600" dirty="0"/>
              <a:t>My Friend said:  “I hope not, or we’re both in trouble”. – </a:t>
            </a:r>
            <a:r>
              <a:rPr lang="en-US" sz="900" dirty="0"/>
              <a:t>Laughter really is the best medicine</a:t>
            </a:r>
            <a:endParaRPr lang="en-US" sz="1400" dirty="0"/>
          </a:p>
          <a:p>
            <a:endParaRPr lang="en-US" sz="1600" dirty="0"/>
          </a:p>
          <a:p>
            <a:r>
              <a:rPr lang="en-US" sz="1600" dirty="0"/>
              <a:t>Parents spend the first part of a child’s life urging them to walk and talk.</a:t>
            </a:r>
          </a:p>
          <a:p>
            <a:r>
              <a:rPr lang="en-US" sz="1600" dirty="0"/>
              <a:t>And the rest of their childhood making them sit down and be quite.” – </a:t>
            </a:r>
            <a:r>
              <a:rPr lang="en-US" sz="900" dirty="0"/>
              <a:t>The world’s greatest collection of clean jokes.</a:t>
            </a:r>
            <a:endParaRPr lang="en-US" sz="1600" dirty="0"/>
          </a:p>
          <a:p>
            <a:endParaRPr lang="en-US" sz="1600" dirty="0"/>
          </a:p>
          <a:p>
            <a:r>
              <a:rPr lang="en-US" sz="1600" dirty="0"/>
              <a:t>Every day I beat my own previous record – </a:t>
            </a:r>
          </a:p>
          <a:p>
            <a:r>
              <a:rPr lang="en-US" sz="1600" dirty="0"/>
              <a:t>For the number of days I have stayed alive. </a:t>
            </a:r>
            <a:r>
              <a:rPr lang="en-US" sz="900" dirty="0"/>
              <a:t>The Best Joke Book Ever. </a:t>
            </a:r>
            <a:endParaRPr lang="en-US" sz="1400" dirty="0"/>
          </a:p>
          <a:p>
            <a:endParaRPr lang="en-US" sz="1400" dirty="0"/>
          </a:p>
          <a:p>
            <a:r>
              <a:rPr lang="en-US" sz="1400" dirty="0"/>
              <a:t>Interesting Sign – in a non-smoking area:</a:t>
            </a:r>
          </a:p>
          <a:p>
            <a:r>
              <a:rPr lang="en-US" sz="1400" dirty="0"/>
              <a:t>“If we see smoke, we will assume you are on fire and take appropriate action.”  </a:t>
            </a:r>
            <a:r>
              <a:rPr lang="en-US" sz="900" dirty="0"/>
              <a:t>Healing through humor</a:t>
            </a:r>
            <a:endParaRPr lang="en-US" sz="1400" dirty="0"/>
          </a:p>
          <a:p>
            <a:endParaRPr lang="en-US" sz="900" dirty="0"/>
          </a:p>
        </p:txBody>
      </p:sp>
    </p:spTree>
    <p:extLst>
      <p:ext uri="{BB962C8B-B14F-4D97-AF65-F5344CB8AC3E}">
        <p14:creationId xmlns:p14="http://schemas.microsoft.com/office/powerpoint/2010/main" val="25130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091CE-1F81-070F-9338-AF128778CA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BB729-D856-ADBA-ACD5-C495F78B6B1D}"/>
              </a:ext>
            </a:extLst>
          </p:cNvPr>
          <p:cNvSpPr>
            <a:spLocks noGrp="1"/>
          </p:cNvSpPr>
          <p:nvPr>
            <p:ph type="title"/>
          </p:nvPr>
        </p:nvSpPr>
        <p:spPr>
          <a:xfrm>
            <a:off x="259396" y="321750"/>
            <a:ext cx="2665036" cy="2026034"/>
          </a:xfrm>
        </p:spPr>
        <p:txBody>
          <a:bodyPr>
            <a:normAutofit/>
          </a:bodyPr>
          <a:lstStyle/>
          <a:p>
            <a:r>
              <a:rPr lang="en-US" dirty="0"/>
              <a:t>Teton River Temple</a:t>
            </a:r>
          </a:p>
        </p:txBody>
      </p:sp>
      <p:sp>
        <p:nvSpPr>
          <p:cNvPr id="3" name="Footer Placeholder 2">
            <a:extLst>
              <a:ext uri="{FF2B5EF4-FFF2-40B4-BE49-F238E27FC236}">
                <a16:creationId xmlns:a16="http://schemas.microsoft.com/office/drawing/2014/main" id="{885CB5A7-E13A-B656-31AD-45CE5BE0A115}"/>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1E886598-29B8-DDA0-27C6-E44AE1A2FE9B}"/>
              </a:ext>
            </a:extLst>
          </p:cNvPr>
          <p:cNvSpPr>
            <a:spLocks noGrp="1"/>
          </p:cNvSpPr>
          <p:nvPr>
            <p:ph type="sldNum" sz="quarter" idx="12"/>
          </p:nvPr>
        </p:nvSpPr>
        <p:spPr/>
        <p:txBody>
          <a:bodyPr>
            <a:normAutofit lnSpcReduction="10000"/>
          </a:bodyPr>
          <a:lstStyle/>
          <a:p>
            <a:fld id="{E668C778-7C06-473C-AEEC-EEA638544F6E}" type="slidenum">
              <a:rPr lang="en-US" smtClean="0"/>
              <a:t>5</a:t>
            </a:fld>
            <a:endParaRPr lang="en-US"/>
          </a:p>
        </p:txBody>
      </p:sp>
      <p:sp>
        <p:nvSpPr>
          <p:cNvPr id="6" name="TextBox 5">
            <a:extLst>
              <a:ext uri="{FF2B5EF4-FFF2-40B4-BE49-F238E27FC236}">
                <a16:creationId xmlns:a16="http://schemas.microsoft.com/office/drawing/2014/main" id="{140CFD37-9CD6-3893-2C72-7DA72D9974D0}"/>
              </a:ext>
            </a:extLst>
          </p:cNvPr>
          <p:cNvSpPr txBox="1"/>
          <p:nvPr/>
        </p:nvSpPr>
        <p:spPr>
          <a:xfrm>
            <a:off x="259396" y="2624786"/>
            <a:ext cx="2790012" cy="954107"/>
          </a:xfrm>
          <a:prstGeom prst="rect">
            <a:avLst/>
          </a:prstGeom>
          <a:noFill/>
        </p:spPr>
        <p:txBody>
          <a:bodyPr wrap="square" rtlCol="0">
            <a:spAutoFit/>
          </a:bodyPr>
          <a:lstStyle/>
          <a:p>
            <a:r>
              <a:rPr lang="en-US" sz="2800" dirty="0">
                <a:latin typeface="Calibri" panose="020F0502020204030204" pitchFamily="34" charset="0"/>
                <a:ea typeface="Calibri" panose="020F0502020204030204" pitchFamily="34" charset="0"/>
              </a:rPr>
              <a:t>Groundbreaking – June 1</a:t>
            </a:r>
            <a:r>
              <a:rPr lang="en-US" sz="2800" baseline="30000" dirty="0">
                <a:latin typeface="Calibri" panose="020F0502020204030204" pitchFamily="34" charset="0"/>
                <a:ea typeface="Calibri" panose="020F0502020204030204" pitchFamily="34" charset="0"/>
              </a:rPr>
              <a:t>st</a:t>
            </a:r>
            <a:endParaRPr lang="en-US" sz="2800" dirty="0">
              <a:latin typeface="Calibri" panose="020F0502020204030204" pitchFamily="34" charset="0"/>
              <a:ea typeface="Calibri" panose="020F0502020204030204" pitchFamily="34" charset="0"/>
            </a:endParaRPr>
          </a:p>
        </p:txBody>
      </p:sp>
      <p:pic>
        <p:nvPicPr>
          <p:cNvPr id="9" name="Picture 8">
            <a:extLst>
              <a:ext uri="{FF2B5EF4-FFF2-40B4-BE49-F238E27FC236}">
                <a16:creationId xmlns:a16="http://schemas.microsoft.com/office/drawing/2014/main" id="{4EE90A93-73B2-8AD6-746F-56E84AF65889}"/>
              </a:ext>
            </a:extLst>
          </p:cNvPr>
          <p:cNvPicPr>
            <a:picLocks noChangeAspect="1"/>
          </p:cNvPicPr>
          <p:nvPr/>
        </p:nvPicPr>
        <p:blipFill>
          <a:blip r:embed="rId3"/>
          <a:stretch>
            <a:fillRect/>
          </a:stretch>
        </p:blipFill>
        <p:spPr>
          <a:xfrm>
            <a:off x="3228005" y="397991"/>
            <a:ext cx="8153400" cy="6210300"/>
          </a:xfrm>
          <a:prstGeom prst="rect">
            <a:avLst/>
          </a:prstGeom>
        </p:spPr>
      </p:pic>
    </p:spTree>
    <p:extLst>
      <p:ext uri="{BB962C8B-B14F-4D97-AF65-F5344CB8AC3E}">
        <p14:creationId xmlns:p14="http://schemas.microsoft.com/office/powerpoint/2010/main" val="3745328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136486" y="136479"/>
            <a:ext cx="5784099" cy="435846"/>
          </a:xfrm>
        </p:spPr>
        <p:txBody>
          <a:bodyPr vert="horz" lIns="91440" tIns="45720" rIns="91440" bIns="45720" rtlCol="0" anchor="ctr">
            <a:normAutofit fontScale="90000"/>
          </a:bodyPr>
          <a:lstStyle/>
          <a:p>
            <a:r>
              <a:rPr lang="en-US" sz="3200" dirty="0"/>
              <a:t>Lighten Up – Cow Edition</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50</a:t>
            </a:fld>
            <a:endParaRPr lang="en-US"/>
          </a:p>
        </p:txBody>
      </p:sp>
      <p:sp>
        <p:nvSpPr>
          <p:cNvPr id="7" name="TextBox 6">
            <a:extLst>
              <a:ext uri="{FF2B5EF4-FFF2-40B4-BE49-F238E27FC236}">
                <a16:creationId xmlns:a16="http://schemas.microsoft.com/office/drawing/2014/main" id="{25598222-B76E-E0E1-6A54-732C4F723B93}"/>
              </a:ext>
            </a:extLst>
          </p:cNvPr>
          <p:cNvSpPr txBox="1"/>
          <p:nvPr/>
        </p:nvSpPr>
        <p:spPr>
          <a:xfrm>
            <a:off x="0" y="-133514"/>
            <a:ext cx="7755946" cy="7125027"/>
          </a:xfrm>
          <a:prstGeom prst="rect">
            <a:avLst/>
          </a:prstGeom>
          <a:noFill/>
        </p:spPr>
        <p:txBody>
          <a:bodyPr wrap="square" rtlCol="0">
            <a:spAutoFit/>
          </a:bodyPr>
          <a:lstStyle/>
          <a:p>
            <a:r>
              <a:rPr lang="en-US" sz="1600" dirty="0"/>
              <a:t>Where do cows display their artwork?</a:t>
            </a:r>
          </a:p>
          <a:p>
            <a:r>
              <a:rPr lang="en-US" sz="1600" dirty="0"/>
              <a:t>At the Moo-</a:t>
            </a:r>
            <a:r>
              <a:rPr lang="en-US" sz="1600" dirty="0" err="1"/>
              <a:t>seum</a:t>
            </a:r>
            <a:r>
              <a:rPr lang="en-US" sz="1600" dirty="0"/>
              <a:t>. – </a:t>
            </a:r>
            <a:r>
              <a:rPr lang="en-US" sz="900" dirty="0"/>
              <a:t>The Ultimate dad Joke Book</a:t>
            </a:r>
            <a:endParaRPr lang="en-US" sz="1400" dirty="0"/>
          </a:p>
          <a:p>
            <a:endParaRPr lang="en-US" sz="1600" dirty="0"/>
          </a:p>
          <a:p>
            <a:r>
              <a:rPr lang="en-US" sz="1600" dirty="0"/>
              <a:t>What do you call a cow in an earthquake?</a:t>
            </a:r>
          </a:p>
          <a:p>
            <a:r>
              <a:rPr lang="en-US" sz="1600" dirty="0"/>
              <a:t>A Milkshake. – </a:t>
            </a:r>
            <a:r>
              <a:rPr lang="en-US" sz="1000" dirty="0"/>
              <a:t>ibid</a:t>
            </a:r>
            <a:endParaRPr lang="en-US" sz="1600" dirty="0"/>
          </a:p>
          <a:p>
            <a:endParaRPr lang="en-US" sz="1600" dirty="0"/>
          </a:p>
          <a:p>
            <a:r>
              <a:rPr lang="en-US" sz="1600" dirty="0"/>
              <a:t>What do you call a cow with 3 Legs?</a:t>
            </a:r>
          </a:p>
          <a:p>
            <a:r>
              <a:rPr lang="en-US" sz="1600" dirty="0"/>
              <a:t>Tri-Tip</a:t>
            </a:r>
          </a:p>
          <a:p>
            <a:endParaRPr lang="en-US" sz="1600" dirty="0"/>
          </a:p>
          <a:p>
            <a:r>
              <a:rPr lang="en-US" sz="1600" dirty="0"/>
              <a:t>What do you call a cow with 2 Legs?</a:t>
            </a:r>
          </a:p>
          <a:p>
            <a:r>
              <a:rPr lang="en-US" sz="1600" dirty="0"/>
              <a:t>Lean Beef</a:t>
            </a:r>
          </a:p>
          <a:p>
            <a:endParaRPr lang="en-US" sz="1600" dirty="0"/>
          </a:p>
          <a:p>
            <a:r>
              <a:rPr lang="en-US" sz="1600" dirty="0"/>
              <a:t>What do you call a cow with 1 Leg?</a:t>
            </a:r>
          </a:p>
          <a:p>
            <a:r>
              <a:rPr lang="en-US" sz="1600" dirty="0"/>
              <a:t>Steak</a:t>
            </a:r>
          </a:p>
          <a:p>
            <a:endParaRPr lang="en-US" sz="1600" dirty="0"/>
          </a:p>
          <a:p>
            <a:r>
              <a:rPr lang="en-US" sz="1600" dirty="0"/>
              <a:t>What do you call a cow with no legs?</a:t>
            </a:r>
          </a:p>
          <a:p>
            <a:r>
              <a:rPr lang="en-US" sz="1600" dirty="0"/>
              <a:t>Ground Beef</a:t>
            </a:r>
          </a:p>
          <a:p>
            <a:endParaRPr lang="en-US" sz="1600" dirty="0"/>
          </a:p>
          <a:p>
            <a:r>
              <a:rPr lang="en-US" sz="1600" dirty="0"/>
              <a:t>What do you call a cow who ran through a fence?</a:t>
            </a:r>
          </a:p>
          <a:p>
            <a:r>
              <a:rPr lang="en-US" sz="1600" dirty="0"/>
              <a:t>Shredded Beef</a:t>
            </a:r>
          </a:p>
          <a:p>
            <a:endParaRPr lang="en-US" sz="1600" dirty="0"/>
          </a:p>
          <a:p>
            <a:r>
              <a:rPr lang="en-US" sz="1600" dirty="0"/>
              <a:t>What did one cow say to the other?</a:t>
            </a:r>
          </a:p>
          <a:p>
            <a:r>
              <a:rPr lang="en-US" sz="1600" dirty="0"/>
              <a:t>Got Milk? </a:t>
            </a:r>
            <a:r>
              <a:rPr lang="en-US" sz="800" dirty="0">
                <a:hlinkClick r:id="rId3"/>
              </a:rPr>
              <a:t>50 Cow Jokes That Are </a:t>
            </a:r>
            <a:r>
              <a:rPr lang="en-US" sz="800" dirty="0" err="1">
                <a:hlinkClick r:id="rId3"/>
              </a:rPr>
              <a:t>Udderly</a:t>
            </a:r>
            <a:r>
              <a:rPr lang="en-US" sz="800" dirty="0">
                <a:hlinkClick r:id="rId3"/>
              </a:rPr>
              <a:t> Hilarious | Reader's </a:t>
            </a:r>
            <a:r>
              <a:rPr lang="en-US" sz="900" dirty="0">
                <a:hlinkClick r:id="rId3"/>
              </a:rPr>
              <a:t>Digest (rd.com)</a:t>
            </a:r>
            <a:endParaRPr lang="en-US" sz="900" dirty="0"/>
          </a:p>
          <a:p>
            <a:endParaRPr lang="en-US" sz="900" dirty="0"/>
          </a:p>
          <a:p>
            <a:r>
              <a:rPr lang="en-US" sz="1600" dirty="0"/>
              <a:t>What do you call a cow that can’t make milk?</a:t>
            </a:r>
          </a:p>
          <a:p>
            <a:r>
              <a:rPr lang="en-US" sz="1600" dirty="0"/>
              <a:t>A milk dud – </a:t>
            </a:r>
            <a:r>
              <a:rPr lang="en-US" sz="1000" dirty="0"/>
              <a:t>Ibid</a:t>
            </a:r>
          </a:p>
          <a:p>
            <a:endParaRPr lang="en-US" sz="1600" dirty="0"/>
          </a:p>
          <a:p>
            <a:r>
              <a:rPr lang="en-US" sz="1600" dirty="0"/>
              <a:t>What do you call a sad cow?</a:t>
            </a:r>
          </a:p>
          <a:p>
            <a:r>
              <a:rPr lang="en-US" sz="1600" dirty="0"/>
              <a:t>Moo-</a:t>
            </a:r>
            <a:r>
              <a:rPr lang="en-US" sz="1600" dirty="0" err="1"/>
              <a:t>dy</a:t>
            </a:r>
            <a:r>
              <a:rPr lang="en-US" sz="1600" dirty="0"/>
              <a:t> – </a:t>
            </a:r>
            <a:r>
              <a:rPr lang="en-US" sz="1100" dirty="0"/>
              <a:t>Ibid </a:t>
            </a:r>
            <a:endParaRPr lang="en-US" sz="1600" dirty="0"/>
          </a:p>
        </p:txBody>
      </p:sp>
      <p:pic>
        <p:nvPicPr>
          <p:cNvPr id="8" name="Picture 7" descr="Cows looking at the camera">
            <a:extLst>
              <a:ext uri="{FF2B5EF4-FFF2-40B4-BE49-F238E27FC236}">
                <a16:creationId xmlns:a16="http://schemas.microsoft.com/office/drawing/2014/main" id="{67004A48-57CF-7080-F497-F58050E7A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486" y="987251"/>
            <a:ext cx="8155749" cy="5184949"/>
          </a:xfrm>
          <a:prstGeom prst="rect">
            <a:avLst/>
          </a:prstGeom>
        </p:spPr>
      </p:pic>
    </p:spTree>
    <p:extLst>
      <p:ext uri="{BB962C8B-B14F-4D97-AF65-F5344CB8AC3E}">
        <p14:creationId xmlns:p14="http://schemas.microsoft.com/office/powerpoint/2010/main" val="384241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22" end="2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xEl>
                                              <p:pRg st="24" end="2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xEl>
                                              <p:pRg st="25" end="2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
                                            <p:txEl>
                                              <p:pRg st="27" end="2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
                                            <p:txEl>
                                              <p:pRg st="28" end="2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74497" y="200762"/>
            <a:ext cx="5784099" cy="435846"/>
          </a:xfrm>
        </p:spPr>
        <p:txBody>
          <a:bodyPr vert="horz" lIns="91440" tIns="45720" rIns="91440" bIns="45720" rtlCol="0" anchor="ctr">
            <a:normAutofit fontScale="90000"/>
          </a:bodyPr>
          <a:lstStyle/>
          <a:p>
            <a:r>
              <a:rPr lang="en-US" sz="3200" dirty="0"/>
              <a:t>Lighten Up</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51</a:t>
            </a:fld>
            <a:endParaRPr lang="en-US"/>
          </a:p>
        </p:txBody>
      </p:sp>
      <p:pic>
        <p:nvPicPr>
          <p:cNvPr id="6" name="Picture 5" descr="Laughing child sitting in circular seating booth, with paper festoon lights attached to ceiling">
            <a:extLst>
              <a:ext uri="{FF2B5EF4-FFF2-40B4-BE49-F238E27FC236}">
                <a16:creationId xmlns:a16="http://schemas.microsoft.com/office/drawing/2014/main" id="{1D3F1145-32AC-A540-F442-5EFB5D021DE6}"/>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921658" y="0"/>
            <a:ext cx="4270342" cy="6858000"/>
          </a:xfrm>
          <a:prstGeom prst="rect">
            <a:avLst/>
          </a:prstGeom>
        </p:spPr>
      </p:pic>
      <p:sp>
        <p:nvSpPr>
          <p:cNvPr id="7" name="TextBox 6">
            <a:extLst>
              <a:ext uri="{FF2B5EF4-FFF2-40B4-BE49-F238E27FC236}">
                <a16:creationId xmlns:a16="http://schemas.microsoft.com/office/drawing/2014/main" id="{25598222-B76E-E0E1-6A54-732C4F723B93}"/>
              </a:ext>
            </a:extLst>
          </p:cNvPr>
          <p:cNvSpPr txBox="1"/>
          <p:nvPr/>
        </p:nvSpPr>
        <p:spPr>
          <a:xfrm>
            <a:off x="150472" y="644391"/>
            <a:ext cx="7755946" cy="5555367"/>
          </a:xfrm>
          <a:prstGeom prst="rect">
            <a:avLst/>
          </a:prstGeom>
          <a:noFill/>
        </p:spPr>
        <p:txBody>
          <a:bodyPr wrap="square" rtlCol="0">
            <a:spAutoFit/>
          </a:bodyPr>
          <a:lstStyle/>
          <a:p>
            <a:endParaRPr lang="en-US" sz="1600" dirty="0"/>
          </a:p>
          <a:p>
            <a:r>
              <a:rPr lang="en-US" sz="1600" dirty="0"/>
              <a:t>Did you know that French Fries weren’t even made in France?</a:t>
            </a:r>
          </a:p>
          <a:p>
            <a:r>
              <a:rPr lang="en-US" sz="1600" dirty="0"/>
              <a:t>They were fried in Greece. – </a:t>
            </a:r>
            <a:r>
              <a:rPr lang="en-US" sz="900" dirty="0"/>
              <a:t>The Ultimate dad Joke Book</a:t>
            </a:r>
            <a:endParaRPr lang="en-US" sz="1400" dirty="0"/>
          </a:p>
          <a:p>
            <a:endParaRPr lang="en-US" sz="1600" dirty="0"/>
          </a:p>
          <a:p>
            <a:r>
              <a:rPr lang="en-US" sz="1600" dirty="0"/>
              <a:t>When do you stop at green, but go on red?</a:t>
            </a:r>
          </a:p>
          <a:p>
            <a:r>
              <a:rPr lang="en-US" sz="1600" dirty="0"/>
              <a:t>When Eating a watermelon – </a:t>
            </a:r>
            <a:r>
              <a:rPr lang="en-US" sz="1000" dirty="0"/>
              <a:t>ibid</a:t>
            </a:r>
          </a:p>
          <a:p>
            <a:endParaRPr lang="en-US" sz="1600" dirty="0"/>
          </a:p>
          <a:p>
            <a:endParaRPr lang="en-US" sz="1600" dirty="0"/>
          </a:p>
          <a:p>
            <a:r>
              <a:rPr lang="en-US" sz="1600" dirty="0"/>
              <a:t>Buffalo were roaming on the range when a tourist passed by.</a:t>
            </a:r>
          </a:p>
          <a:p>
            <a:r>
              <a:rPr lang="en-US" sz="1600" dirty="0"/>
              <a:t>“Those are the mangiest-looking beasts I have ever seen” he said</a:t>
            </a:r>
          </a:p>
          <a:p>
            <a:r>
              <a:rPr lang="en-US" sz="1600" dirty="0"/>
              <a:t>One Buffalo turned to another and said, “I think I just heard a discouraging word” – </a:t>
            </a:r>
            <a:r>
              <a:rPr lang="en-US" sz="900" dirty="0"/>
              <a:t>Laughter really is the best medicine</a:t>
            </a:r>
            <a:endParaRPr lang="en-US" sz="1400" dirty="0"/>
          </a:p>
          <a:p>
            <a:endParaRPr lang="en-US" sz="1600" dirty="0"/>
          </a:p>
          <a:p>
            <a:r>
              <a:rPr lang="en-US" sz="1600" dirty="0"/>
              <a:t>What do you call a person who crosses the ocean twice without taking a bath?</a:t>
            </a:r>
          </a:p>
          <a:p>
            <a:r>
              <a:rPr lang="en-US" sz="1600" dirty="0"/>
              <a:t>A dirty double crosser.– </a:t>
            </a:r>
            <a:r>
              <a:rPr lang="en-US" sz="900" dirty="0"/>
              <a:t>The world’s greatest collection of clean jokes.</a:t>
            </a:r>
            <a:endParaRPr lang="en-US" sz="1600" dirty="0"/>
          </a:p>
          <a:p>
            <a:endParaRPr lang="en-US" sz="1600" dirty="0"/>
          </a:p>
          <a:p>
            <a:r>
              <a:rPr lang="en-US" sz="1600" dirty="0"/>
              <a:t>Someone knocked on my door and asked for a small donation for a local swimming pool.</a:t>
            </a:r>
          </a:p>
          <a:p>
            <a:r>
              <a:rPr lang="en-US" sz="1600" dirty="0"/>
              <a:t>So I gave them a glass of water. </a:t>
            </a:r>
            <a:r>
              <a:rPr lang="en-US" sz="900" dirty="0"/>
              <a:t>The Best Joke Book Ever. </a:t>
            </a:r>
            <a:endParaRPr lang="en-US" sz="1400" dirty="0"/>
          </a:p>
          <a:p>
            <a:endParaRPr lang="en-US" sz="1400" dirty="0"/>
          </a:p>
          <a:p>
            <a:r>
              <a:rPr lang="en-US" sz="1400" dirty="0"/>
              <a:t>Interesting Sign at an Electric Company: On a Plumbers Truck:</a:t>
            </a:r>
          </a:p>
          <a:p>
            <a:r>
              <a:rPr lang="en-US" sz="1400" dirty="0"/>
              <a:t>“We Repair what your husband fixed.”– </a:t>
            </a:r>
            <a:r>
              <a:rPr lang="en-US" sz="900" dirty="0"/>
              <a:t>Healing through humor</a:t>
            </a:r>
            <a:endParaRPr lang="en-US" sz="1400" dirty="0"/>
          </a:p>
          <a:p>
            <a:endParaRPr lang="en-US" sz="900" dirty="0"/>
          </a:p>
        </p:txBody>
      </p:sp>
    </p:spTree>
    <p:extLst>
      <p:ext uri="{BB962C8B-B14F-4D97-AF65-F5344CB8AC3E}">
        <p14:creationId xmlns:p14="http://schemas.microsoft.com/office/powerpoint/2010/main" val="33994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574497" y="200762"/>
            <a:ext cx="5784099" cy="435846"/>
          </a:xfrm>
        </p:spPr>
        <p:txBody>
          <a:bodyPr vert="horz" lIns="91440" tIns="45720" rIns="91440" bIns="45720" rtlCol="0" anchor="ctr">
            <a:normAutofit fontScale="90000"/>
          </a:bodyPr>
          <a:lstStyle/>
          <a:p>
            <a:r>
              <a:rPr lang="en-US" sz="3200" dirty="0"/>
              <a:t>Lighten Up</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9959341" y="4046537"/>
            <a:ext cx="3581400" cy="365125"/>
          </a:xfrm>
        </p:spPr>
        <p:txBody>
          <a:bodyPr vert="horz" lIns="91440" tIns="45720" rIns="91440" bIns="45720" rtlCol="0" anchor="ctr">
            <a:normAutofit/>
          </a:bodyPr>
          <a:lstStyle/>
          <a:p>
            <a:pPr defTabSz="914400">
              <a:spcAft>
                <a:spcPts val="600"/>
              </a:spcAft>
            </a:pPr>
            <a:r>
              <a:rPr lang="en-US" kern="1200">
                <a:solidFill>
                  <a:schemeClr val="tx2">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smtClean="0"/>
              <a:pPr defTabSz="914400">
                <a:lnSpc>
                  <a:spcPct val="90000"/>
                </a:lnSpc>
                <a:spcAft>
                  <a:spcPts val="600"/>
                </a:spcAft>
              </a:pPr>
              <a:t>52</a:t>
            </a:fld>
            <a:endParaRPr lang="en-US"/>
          </a:p>
        </p:txBody>
      </p:sp>
      <p:pic>
        <p:nvPicPr>
          <p:cNvPr id="6" name="Picture 5" descr="Laughing child sitting in circular seating booth, with paper festoon lights attached to ceiling">
            <a:extLst>
              <a:ext uri="{FF2B5EF4-FFF2-40B4-BE49-F238E27FC236}">
                <a16:creationId xmlns:a16="http://schemas.microsoft.com/office/drawing/2014/main" id="{1D3F1145-32AC-A540-F442-5EFB5D021DE6}"/>
              </a:ext>
            </a:extLst>
          </p:cNvPr>
          <p:cNvPicPr>
            <a:picLocks noChangeAspect="1"/>
          </p:cNvPicPr>
          <p:nvPr/>
        </p:nvPicPr>
        <p:blipFill rotWithShape="1">
          <a:blip r:embed="rId3">
            <a:extLst>
              <a:ext uri="{28A0092B-C50C-407E-A947-70E740481C1C}">
                <a14:useLocalDpi xmlns:a14="http://schemas.microsoft.com/office/drawing/2010/main" val="0"/>
              </a:ext>
            </a:extLst>
          </a:blip>
          <a:srcRect l="26877" r="31611"/>
          <a:stretch/>
        </p:blipFill>
        <p:spPr>
          <a:xfrm>
            <a:off x="7921658" y="0"/>
            <a:ext cx="4270342" cy="6858000"/>
          </a:xfrm>
          <a:prstGeom prst="rect">
            <a:avLst/>
          </a:prstGeom>
        </p:spPr>
      </p:pic>
      <p:sp>
        <p:nvSpPr>
          <p:cNvPr id="7" name="TextBox 6">
            <a:extLst>
              <a:ext uri="{FF2B5EF4-FFF2-40B4-BE49-F238E27FC236}">
                <a16:creationId xmlns:a16="http://schemas.microsoft.com/office/drawing/2014/main" id="{25598222-B76E-E0E1-6A54-732C4F723B93}"/>
              </a:ext>
            </a:extLst>
          </p:cNvPr>
          <p:cNvSpPr txBox="1"/>
          <p:nvPr/>
        </p:nvSpPr>
        <p:spPr>
          <a:xfrm>
            <a:off x="165712" y="636608"/>
            <a:ext cx="7755946" cy="5940088"/>
          </a:xfrm>
          <a:prstGeom prst="rect">
            <a:avLst/>
          </a:prstGeom>
          <a:noFill/>
        </p:spPr>
        <p:txBody>
          <a:bodyPr wrap="square" rtlCol="0">
            <a:spAutoFit/>
          </a:bodyPr>
          <a:lstStyle/>
          <a:p>
            <a:r>
              <a:rPr lang="en-US" sz="1600" dirty="0"/>
              <a:t>What do you call a fly with no wings?</a:t>
            </a:r>
          </a:p>
          <a:p>
            <a:r>
              <a:rPr lang="en-US" sz="1600" dirty="0"/>
              <a:t>A walk. – </a:t>
            </a:r>
            <a:r>
              <a:rPr lang="en-US" sz="900" dirty="0"/>
              <a:t>The Ultimate dad Joke Book</a:t>
            </a:r>
            <a:endParaRPr lang="en-US" sz="1400" dirty="0"/>
          </a:p>
          <a:p>
            <a:endParaRPr lang="en-US" sz="1600" dirty="0"/>
          </a:p>
          <a:p>
            <a:r>
              <a:rPr lang="en-US" sz="1600" dirty="0"/>
              <a:t>Why wouldn’t the tiger eat the clown?</a:t>
            </a:r>
          </a:p>
          <a:p>
            <a:r>
              <a:rPr lang="en-US" sz="1600" dirty="0"/>
              <a:t>He thought it would taste funny – </a:t>
            </a:r>
            <a:r>
              <a:rPr lang="en-US" sz="1000" dirty="0"/>
              <a:t>ibid</a:t>
            </a:r>
            <a:endParaRPr lang="en-US" sz="1600" dirty="0"/>
          </a:p>
          <a:p>
            <a:endParaRPr lang="en-US" sz="1600" dirty="0"/>
          </a:p>
          <a:p>
            <a:r>
              <a:rPr lang="en-US" sz="1600" dirty="0"/>
              <a:t>You didn’t have to be a brain surgeon to figure out that a customer at our post office was an off-duty mail clerk from another office.  He wrote on his package – </a:t>
            </a:r>
          </a:p>
          <a:p>
            <a:r>
              <a:rPr lang="en-US" sz="1600" dirty="0"/>
              <a:t>“Fragile:  Toss Underhand” – </a:t>
            </a:r>
            <a:r>
              <a:rPr lang="en-US" sz="900" dirty="0"/>
              <a:t>Laughter really is the best medicine</a:t>
            </a:r>
            <a:endParaRPr lang="en-US" sz="1400" dirty="0"/>
          </a:p>
          <a:p>
            <a:endParaRPr lang="en-US" sz="1600" dirty="0"/>
          </a:p>
          <a:p>
            <a:r>
              <a:rPr lang="en-US" sz="1600" dirty="0"/>
              <a:t>Billy was in a store with his mother when he was given a stick of Candy by one of the clerks.</a:t>
            </a:r>
          </a:p>
          <a:p>
            <a:r>
              <a:rPr lang="en-US" sz="1600" dirty="0"/>
              <a:t>“What do you say, Billy?”  prompted his mother.</a:t>
            </a:r>
          </a:p>
          <a:p>
            <a:r>
              <a:rPr lang="en-US" sz="1600" dirty="0"/>
              <a:t>“Charge it” said Billy– </a:t>
            </a:r>
            <a:r>
              <a:rPr lang="en-US" sz="900" dirty="0"/>
              <a:t>The world’s greatest collection of clean jokes.</a:t>
            </a:r>
            <a:endParaRPr lang="en-US" sz="1600" dirty="0"/>
          </a:p>
          <a:p>
            <a:endParaRPr lang="en-US" sz="1600" dirty="0"/>
          </a:p>
          <a:p>
            <a:r>
              <a:rPr lang="en-US" sz="1600" dirty="0"/>
              <a:t>Attorney – She had three children – right?</a:t>
            </a:r>
          </a:p>
          <a:p>
            <a:r>
              <a:rPr lang="en-US" sz="1600" dirty="0"/>
              <a:t>Witness – Yes</a:t>
            </a:r>
          </a:p>
          <a:p>
            <a:r>
              <a:rPr lang="en-US" sz="1600" dirty="0"/>
              <a:t>Attorney – How many were boys?</a:t>
            </a:r>
          </a:p>
          <a:p>
            <a:r>
              <a:rPr lang="en-US" sz="1600" dirty="0"/>
              <a:t>Witness – None</a:t>
            </a:r>
          </a:p>
          <a:p>
            <a:r>
              <a:rPr lang="en-US" sz="1600" dirty="0"/>
              <a:t>Attorney – Were there any Girls?</a:t>
            </a:r>
          </a:p>
          <a:p>
            <a:r>
              <a:rPr lang="en-US" sz="1600" dirty="0"/>
              <a:t>Witness – Your Honor, I need a different attorney.  Can I get a different attorney?. </a:t>
            </a:r>
            <a:r>
              <a:rPr lang="en-US" sz="900" dirty="0"/>
              <a:t>The Best Joke Book Ever. </a:t>
            </a:r>
            <a:endParaRPr lang="en-US" sz="1400" dirty="0"/>
          </a:p>
          <a:p>
            <a:endParaRPr lang="en-US" sz="1400" dirty="0"/>
          </a:p>
          <a:p>
            <a:r>
              <a:rPr lang="en-US" sz="1400" dirty="0"/>
              <a:t>Interesting Sign at an Optometrist’s Office:</a:t>
            </a:r>
          </a:p>
          <a:p>
            <a:r>
              <a:rPr lang="en-US" sz="1400" dirty="0"/>
              <a:t>“If you don’t see what you are looking for, you’ve come to the right place.”– </a:t>
            </a:r>
            <a:r>
              <a:rPr lang="en-US" sz="900" dirty="0"/>
              <a:t>Healing through humor</a:t>
            </a:r>
            <a:endParaRPr lang="en-US" sz="1400" dirty="0"/>
          </a:p>
          <a:p>
            <a:endParaRPr lang="en-US" sz="900" dirty="0"/>
          </a:p>
        </p:txBody>
      </p:sp>
    </p:spTree>
    <p:extLst>
      <p:ext uri="{BB962C8B-B14F-4D97-AF65-F5344CB8AC3E}">
        <p14:creationId xmlns:p14="http://schemas.microsoft.com/office/powerpoint/2010/main" val="17757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20" end="2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36E73B-E552-423A-8921-DD8A46E88548}"/>
              </a:ext>
            </a:extLst>
          </p:cNvPr>
          <p:cNvSpPr>
            <a:spLocks noGrp="1"/>
          </p:cNvSpPr>
          <p:nvPr>
            <p:ph type="subTitle" idx="1"/>
          </p:nvPr>
        </p:nvSpPr>
        <p:spPr>
          <a:xfrm>
            <a:off x="8177463" y="401239"/>
            <a:ext cx="3857860" cy="2813599"/>
          </a:xfrm>
        </p:spPr>
        <p:txBody>
          <a:bodyPr>
            <a:normAutofit/>
          </a:bodyPr>
          <a:lstStyle/>
          <a:p>
            <a:pPr algn="ctr"/>
            <a:r>
              <a:rPr lang="en-US" dirty="0">
                <a:solidFill>
                  <a:schemeClr val="tx1"/>
                </a:solidFill>
              </a:rPr>
              <a:t>First Software Bug found</a:t>
            </a:r>
          </a:p>
          <a:p>
            <a:pPr algn="ctr"/>
            <a:r>
              <a:rPr lang="en-US" dirty="0"/>
              <a:t>September 9, 1947</a:t>
            </a:r>
            <a:endParaRPr lang="en-US" dirty="0">
              <a:solidFill>
                <a:schemeClr val="tx1"/>
              </a:solidFill>
            </a:endParaRPr>
          </a:p>
        </p:txBody>
      </p:sp>
      <p:sp>
        <p:nvSpPr>
          <p:cNvPr id="5" name="Footer Placeholder 4">
            <a:extLst>
              <a:ext uri="{FF2B5EF4-FFF2-40B4-BE49-F238E27FC236}">
                <a16:creationId xmlns:a16="http://schemas.microsoft.com/office/drawing/2014/main" id="{5EE2F4CA-0796-4495-9350-046E47A3F205}"/>
              </a:ext>
            </a:extLst>
          </p:cNvPr>
          <p:cNvSpPr>
            <a:spLocks noGrp="1"/>
          </p:cNvSpPr>
          <p:nvPr>
            <p:ph type="ftr" sz="quarter" idx="11"/>
          </p:nvPr>
        </p:nvSpPr>
        <p:spPr>
          <a:xfrm>
            <a:off x="1520824" y="5410201"/>
            <a:ext cx="5124886" cy="365125"/>
          </a:xfrm>
        </p:spPr>
        <p:txBody>
          <a:bodyPr>
            <a:normAutofit/>
          </a:bodyPr>
          <a:lstStyle/>
          <a:p>
            <a:pPr>
              <a:spcAft>
                <a:spcPts val="600"/>
              </a:spcAft>
            </a:pPr>
            <a:r>
              <a:rPr lang="en-US">
                <a:solidFill>
                  <a:schemeClr val="tx1"/>
                </a:solidFill>
              </a:rPr>
              <a:t>BYU-Idaho, CSEE Department</a:t>
            </a:r>
          </a:p>
        </p:txBody>
      </p:sp>
      <p:sp>
        <p:nvSpPr>
          <p:cNvPr id="6" name="Slide Number Placeholder 5">
            <a:extLst>
              <a:ext uri="{FF2B5EF4-FFF2-40B4-BE49-F238E27FC236}">
                <a16:creationId xmlns:a16="http://schemas.microsoft.com/office/drawing/2014/main" id="{99ECEC5A-3468-4AD6-AA5F-97BDF0E955A5}"/>
              </a:ext>
            </a:extLst>
          </p:cNvPr>
          <p:cNvSpPr>
            <a:spLocks noGrp="1"/>
          </p:cNvSpPr>
          <p:nvPr>
            <p:ph type="sldNum" sz="quarter" idx="12"/>
          </p:nvPr>
        </p:nvSpPr>
        <p:spPr/>
        <p:txBody>
          <a:bodyPr>
            <a:normAutofit lnSpcReduction="10000"/>
          </a:bodyPr>
          <a:lstStyle/>
          <a:p>
            <a:pPr>
              <a:spcAft>
                <a:spcPts val="600"/>
              </a:spcAft>
            </a:pPr>
            <a:fld id="{E668C778-7C06-473C-AEEC-EEA638544F6E}" type="slidenum">
              <a:rPr lang="en-US" smtClean="0">
                <a:solidFill>
                  <a:schemeClr val="tx1"/>
                </a:solidFill>
              </a:rPr>
              <a:pPr>
                <a:spcAft>
                  <a:spcPts val="600"/>
                </a:spcAft>
              </a:pPr>
              <a:t>53</a:t>
            </a:fld>
            <a:endParaRPr lang="en-US">
              <a:solidFill>
                <a:schemeClr val="tx1"/>
              </a:solidFill>
            </a:endParaRPr>
          </a:p>
        </p:txBody>
      </p:sp>
      <p:pic>
        <p:nvPicPr>
          <p:cNvPr id="1028" name="Picture 4" descr="First Actual Computer Bug">
            <a:extLst>
              <a:ext uri="{FF2B5EF4-FFF2-40B4-BE49-F238E27FC236}">
                <a16:creationId xmlns:a16="http://schemas.microsoft.com/office/drawing/2014/main" id="{BA2FA831-08D8-DA15-072A-11566D0A6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78" y="0"/>
            <a:ext cx="8129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948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Program Trace</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54</a:t>
            </a:fld>
            <a:endParaRPr lang="en-US">
              <a:solidFill>
                <a:schemeClr val="accent1">
                  <a:lumMod val="60000"/>
                  <a:lumOff val="40000"/>
                </a:schemeClr>
              </a:solidFill>
            </a:endParaRPr>
          </a:p>
        </p:txBody>
      </p:sp>
      <p:sp>
        <p:nvSpPr>
          <p:cNvPr id="7" name="TextBox 6">
            <a:extLst>
              <a:ext uri="{FF2B5EF4-FFF2-40B4-BE49-F238E27FC236}">
                <a16:creationId xmlns:a16="http://schemas.microsoft.com/office/drawing/2014/main" id="{B9E34400-9FC7-C510-4111-FB5D000DC19E}"/>
              </a:ext>
            </a:extLst>
          </p:cNvPr>
          <p:cNvSpPr txBox="1"/>
          <p:nvPr/>
        </p:nvSpPr>
        <p:spPr>
          <a:xfrm>
            <a:off x="1229032" y="1405719"/>
            <a:ext cx="946636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Trace is the process of systematically stepping through an algorithm one statement at a time to track how the values of the variables change through program execution.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During the trace process, you the programmer play the role of the computer. With each step of the algorithm, you write down on a sheet of paper how the program would change each of the variables. This technique is effective because most bugs have their origins in an incorrectly set value.</a:t>
            </a:r>
          </a:p>
          <a:p>
            <a:pPr marL="285750" indent="-285750">
              <a:buFont typeface="Arial" panose="020B0604020202020204" pitchFamily="34" charset="0"/>
              <a:buChar char="•"/>
            </a:pPr>
            <a:endParaRPr lang="en-US" dirty="0"/>
          </a:p>
          <a:p>
            <a:pPr marL="342900" indent="-342900">
              <a:buFont typeface="+mj-lt"/>
              <a:buAutoNum type="arabicPeriod"/>
            </a:pPr>
            <a:r>
              <a:rPr lang="en-US" dirty="0"/>
              <a:t>Test Case – selected input yields specific output</a:t>
            </a:r>
          </a:p>
          <a:p>
            <a:pPr marL="342900" indent="-342900">
              <a:buFont typeface="+mj-lt"/>
              <a:buAutoNum type="arabicPeriod"/>
            </a:pPr>
            <a:r>
              <a:rPr lang="en-US" dirty="0"/>
              <a:t>Number Lines</a:t>
            </a:r>
          </a:p>
          <a:p>
            <a:pPr marL="342900" indent="-342900">
              <a:buFont typeface="+mj-lt"/>
              <a:buAutoNum type="arabicPeriod"/>
            </a:pPr>
            <a:r>
              <a:rPr lang="en-US" dirty="0"/>
              <a:t>Create Table</a:t>
            </a:r>
          </a:p>
          <a:p>
            <a:pPr marL="342900" indent="-342900">
              <a:buFont typeface="+mj-lt"/>
              <a:buAutoNum type="arabicPeriod"/>
            </a:pPr>
            <a:r>
              <a:rPr lang="en-US" dirty="0"/>
              <a:t>Review Results</a:t>
            </a:r>
          </a:p>
        </p:txBody>
      </p:sp>
    </p:spTree>
    <p:extLst>
      <p:ext uri="{BB962C8B-B14F-4D97-AF65-F5344CB8AC3E}">
        <p14:creationId xmlns:p14="http://schemas.microsoft.com/office/powerpoint/2010/main" val="1393749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CB5-9ADE-4AA0-ACA4-0BF8F86CAF12}"/>
              </a:ext>
            </a:extLst>
          </p:cNvPr>
          <p:cNvSpPr>
            <a:spLocks noGrp="1"/>
          </p:cNvSpPr>
          <p:nvPr>
            <p:ph type="title"/>
          </p:nvPr>
        </p:nvSpPr>
        <p:spPr>
          <a:xfrm>
            <a:off x="1229032" y="33021"/>
            <a:ext cx="9157614" cy="701040"/>
          </a:xfrm>
        </p:spPr>
        <p:txBody>
          <a:bodyPr vert="horz" lIns="91440" tIns="45720" rIns="91440" bIns="45720" rtlCol="0" anchor="b">
            <a:normAutofit/>
          </a:bodyPr>
          <a:lstStyle/>
          <a:p>
            <a:r>
              <a:rPr lang="en-US" dirty="0"/>
              <a:t>Python String Formatting</a:t>
            </a:r>
          </a:p>
        </p:txBody>
      </p:sp>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55</a:t>
            </a:fld>
            <a:endParaRPr lang="en-US">
              <a:solidFill>
                <a:schemeClr val="accent1">
                  <a:lumMod val="60000"/>
                  <a:lumOff val="40000"/>
                </a:schemeClr>
              </a:solidFill>
            </a:endParaRPr>
          </a:p>
        </p:txBody>
      </p:sp>
      <p:sp>
        <p:nvSpPr>
          <p:cNvPr id="7" name="TextBox 6">
            <a:extLst>
              <a:ext uri="{FF2B5EF4-FFF2-40B4-BE49-F238E27FC236}">
                <a16:creationId xmlns:a16="http://schemas.microsoft.com/office/drawing/2014/main" id="{B9E34400-9FC7-C510-4111-FB5D000DC19E}"/>
              </a:ext>
            </a:extLst>
          </p:cNvPr>
          <p:cNvSpPr txBox="1"/>
          <p:nvPr/>
        </p:nvSpPr>
        <p:spPr>
          <a:xfrm>
            <a:off x="624522" y="1307083"/>
            <a:ext cx="10436002" cy="4832092"/>
          </a:xfrm>
          <a:prstGeom prst="rect">
            <a:avLst/>
          </a:prstGeom>
          <a:noFill/>
        </p:spPr>
        <p:txBody>
          <a:bodyPr wrap="square" rtlCol="0">
            <a:spAutoFit/>
          </a:bodyPr>
          <a:lstStyle/>
          <a:p>
            <a:r>
              <a:rPr lang="en-US" sz="2800" b="1" dirty="0">
                <a:solidFill>
                  <a:srgbClr val="0070C0"/>
                </a:solidFill>
                <a:effectLst/>
                <a:latin typeface="Consolas" panose="020B0609020204030204" pitchFamily="49" charset="0"/>
              </a:rPr>
              <a:t># Trace</a:t>
            </a:r>
          </a:p>
          <a:p>
            <a:r>
              <a:rPr lang="en-US" sz="2800" b="1" dirty="0">
                <a:solidFill>
                  <a:srgbClr val="0070C0"/>
                </a:solidFill>
                <a:effectLst/>
                <a:latin typeface="Consolas" panose="020B0609020204030204" pitchFamily="49" charset="0"/>
              </a:rPr>
              <a:t>print(f'{"Trace Table":12} {"n":&gt;4} {"total":&gt;7}’)</a:t>
            </a:r>
          </a:p>
          <a:p>
            <a:r>
              <a:rPr lang="en-US" sz="2800" b="1" dirty="0">
                <a:solidFill>
                  <a:srgbClr val="0070C0"/>
                </a:solidFill>
                <a:effectLst/>
                <a:latin typeface="Consolas" panose="020B0609020204030204" pitchFamily="49" charset="0"/>
              </a:rPr>
              <a:t># Trace</a:t>
            </a:r>
          </a:p>
          <a:p>
            <a:r>
              <a:rPr lang="en-US" sz="2800" b="1" dirty="0">
                <a:solidFill>
                  <a:srgbClr val="0070C0"/>
                </a:solidFill>
                <a:effectLst/>
                <a:latin typeface="Consolas" panose="020B0609020204030204" pitchFamily="49" charset="0"/>
              </a:rPr>
              <a:t>print(f'{"Line 1":12} {n:4} {total:7}')</a:t>
            </a:r>
          </a:p>
          <a:p>
            <a:endParaRPr lang="en-US" sz="2800" dirty="0">
              <a:solidFill>
                <a:srgbClr val="D4D4D4"/>
              </a:solidFill>
              <a:latin typeface="Consolas" panose="020B0609020204030204" pitchFamily="49" charset="0"/>
            </a:endParaRPr>
          </a:p>
          <a:p>
            <a:endParaRPr lang="en-US" sz="2800" b="0" dirty="0">
              <a:solidFill>
                <a:srgbClr val="D4D4D4"/>
              </a:solidFill>
              <a:effectLst/>
              <a:latin typeface="Consolas" panose="020B0609020204030204" pitchFamily="49" charset="0"/>
            </a:endParaRPr>
          </a:p>
          <a:p>
            <a:endParaRPr lang="en-US" sz="2800" dirty="0">
              <a:solidFill>
                <a:srgbClr val="D4D4D4"/>
              </a:solidFill>
              <a:latin typeface="Consolas" panose="020B0609020204030204" pitchFamily="49" charset="0"/>
            </a:endParaRPr>
          </a:p>
          <a:p>
            <a:endParaRPr lang="en-US" sz="2800" b="0" dirty="0">
              <a:solidFill>
                <a:srgbClr val="D4D4D4"/>
              </a:solidFill>
              <a:effectLst/>
              <a:latin typeface="Consolas" panose="020B0609020204030204" pitchFamily="49" charset="0"/>
            </a:endParaRPr>
          </a:p>
          <a:p>
            <a:r>
              <a:rPr lang="en-US" sz="2800" dirty="0">
                <a:latin typeface="Consolas" panose="020B0609020204030204" pitchFamily="49" charset="0"/>
              </a:rPr>
              <a:t>Output:</a:t>
            </a:r>
            <a:endParaRPr lang="en-US" sz="2800" b="0" dirty="0">
              <a:effectLst/>
              <a:latin typeface="Consolas" panose="020B0609020204030204" pitchFamily="49" charset="0"/>
            </a:endParaRPr>
          </a:p>
          <a:p>
            <a:r>
              <a:rPr lang="en-US" sz="2800" b="0" dirty="0">
                <a:effectLst/>
                <a:latin typeface="Consolas" panose="020B0609020204030204" pitchFamily="49" charset="0"/>
              </a:rPr>
              <a:t>Trace Table     n   total</a:t>
            </a:r>
          </a:p>
          <a:p>
            <a:r>
              <a:rPr lang="en-US" sz="2800" b="0" dirty="0">
                <a:effectLst/>
                <a:latin typeface="Consolas" panose="020B0609020204030204" pitchFamily="49" charset="0"/>
              </a:rPr>
              <a:t>Line 1          1       0</a:t>
            </a:r>
          </a:p>
        </p:txBody>
      </p:sp>
    </p:spTree>
    <p:extLst>
      <p:ext uri="{BB962C8B-B14F-4D97-AF65-F5344CB8AC3E}">
        <p14:creationId xmlns:p14="http://schemas.microsoft.com/office/powerpoint/2010/main" val="1282268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B8599-763F-34A5-9206-17F4EFD80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1DBAFB-B741-56D0-2D18-46D8895E679A}"/>
              </a:ext>
            </a:extLst>
          </p:cNvPr>
          <p:cNvSpPr>
            <a:spLocks noGrp="1"/>
          </p:cNvSpPr>
          <p:nvPr>
            <p:ph type="title"/>
          </p:nvPr>
        </p:nvSpPr>
        <p:spPr>
          <a:xfrm>
            <a:off x="259396" y="321749"/>
            <a:ext cx="2665036" cy="2661147"/>
          </a:xfrm>
        </p:spPr>
        <p:txBody>
          <a:bodyPr>
            <a:normAutofit/>
          </a:bodyPr>
          <a:lstStyle/>
          <a:p>
            <a:r>
              <a:rPr lang="en-US" dirty="0"/>
              <a:t>Church now owns Kirtland Temple</a:t>
            </a:r>
          </a:p>
        </p:txBody>
      </p:sp>
      <p:sp>
        <p:nvSpPr>
          <p:cNvPr id="3" name="Footer Placeholder 2">
            <a:extLst>
              <a:ext uri="{FF2B5EF4-FFF2-40B4-BE49-F238E27FC236}">
                <a16:creationId xmlns:a16="http://schemas.microsoft.com/office/drawing/2014/main" id="{EB373875-CA5B-1A54-0239-3D96A4405BFD}"/>
              </a:ext>
            </a:extLst>
          </p:cNvPr>
          <p:cNvSpPr>
            <a:spLocks noGrp="1"/>
          </p:cNvSpPr>
          <p:nvPr>
            <p:ph type="ftr" sz="quarter" idx="11"/>
          </p:nvPr>
        </p:nvSpPr>
        <p:spPr/>
        <p:txBody>
          <a:bodyPr/>
          <a:lstStyle/>
          <a:p>
            <a:r>
              <a:rPr lang="en-US"/>
              <a:t>BYU-Idaho, CSEE Department, CSE 170, Spring 22</a:t>
            </a:r>
          </a:p>
        </p:txBody>
      </p:sp>
      <p:sp>
        <p:nvSpPr>
          <p:cNvPr id="5" name="Slide Number Placeholder 4">
            <a:extLst>
              <a:ext uri="{FF2B5EF4-FFF2-40B4-BE49-F238E27FC236}">
                <a16:creationId xmlns:a16="http://schemas.microsoft.com/office/drawing/2014/main" id="{DD70E295-914E-35B9-2C9B-3F5FA7C8A2C0}"/>
              </a:ext>
            </a:extLst>
          </p:cNvPr>
          <p:cNvSpPr>
            <a:spLocks noGrp="1"/>
          </p:cNvSpPr>
          <p:nvPr>
            <p:ph type="sldNum" sz="quarter" idx="12"/>
          </p:nvPr>
        </p:nvSpPr>
        <p:spPr/>
        <p:txBody>
          <a:bodyPr>
            <a:normAutofit lnSpcReduction="10000"/>
          </a:bodyPr>
          <a:lstStyle/>
          <a:p>
            <a:fld id="{E668C778-7C06-473C-AEEC-EEA638544F6E}" type="slidenum">
              <a:rPr lang="en-US" smtClean="0"/>
              <a:t>6</a:t>
            </a:fld>
            <a:endParaRPr lang="en-US"/>
          </a:p>
        </p:txBody>
      </p:sp>
      <p:pic>
        <p:nvPicPr>
          <p:cNvPr id="1026" name="Picture 2" descr="Ownership-of-Sacred-Sites-and-Historic-Documents-Transfer-to-Church-of-Jesus-Christ">
            <a:extLst>
              <a:ext uri="{FF2B5EF4-FFF2-40B4-BE49-F238E27FC236}">
                <a16:creationId xmlns:a16="http://schemas.microsoft.com/office/drawing/2014/main" id="{2BFFBE16-DCDD-C06A-EE25-4506ADCB1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715" y="321749"/>
            <a:ext cx="7587449" cy="42679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9B4AF8-5E6A-8916-9FDD-16D74F0D533A}"/>
              </a:ext>
            </a:extLst>
          </p:cNvPr>
          <p:cNvSpPr txBox="1"/>
          <p:nvPr/>
        </p:nvSpPr>
        <p:spPr>
          <a:xfrm>
            <a:off x="479394" y="3429000"/>
            <a:ext cx="2521258" cy="1477328"/>
          </a:xfrm>
          <a:prstGeom prst="rect">
            <a:avLst/>
          </a:prstGeom>
          <a:noFill/>
        </p:spPr>
        <p:txBody>
          <a:bodyPr wrap="square" rtlCol="0">
            <a:spAutoFit/>
          </a:bodyPr>
          <a:lstStyle/>
          <a:p>
            <a:r>
              <a:rPr lang="en-US" dirty="0"/>
              <a:t>Also additional properties in Nauvoo, plus purchased many documents and artifacts </a:t>
            </a:r>
          </a:p>
        </p:txBody>
      </p:sp>
      <p:sp>
        <p:nvSpPr>
          <p:cNvPr id="8" name="TextBox 7">
            <a:extLst>
              <a:ext uri="{FF2B5EF4-FFF2-40B4-BE49-F238E27FC236}">
                <a16:creationId xmlns:a16="http://schemas.microsoft.com/office/drawing/2014/main" id="{5EC40181-F2EF-2669-015B-D0ECC7362137}"/>
              </a:ext>
            </a:extLst>
          </p:cNvPr>
          <p:cNvSpPr txBox="1"/>
          <p:nvPr/>
        </p:nvSpPr>
        <p:spPr>
          <a:xfrm>
            <a:off x="790113" y="5525869"/>
            <a:ext cx="6143346" cy="646331"/>
          </a:xfrm>
          <a:prstGeom prst="rect">
            <a:avLst/>
          </a:prstGeom>
          <a:noFill/>
        </p:spPr>
        <p:txBody>
          <a:bodyPr wrap="square">
            <a:spAutoFit/>
          </a:bodyPr>
          <a:lstStyle/>
          <a:p>
            <a:r>
              <a:rPr lang="en-US" dirty="0">
                <a:hlinkClick r:id="rId4"/>
              </a:rPr>
              <a:t>Frequently Asked Questions Clarify the Transfer of Sacred Sites and Historic Do (churchofjesuschrist.org)</a:t>
            </a:r>
            <a:endParaRPr lang="en-US" dirty="0"/>
          </a:p>
        </p:txBody>
      </p:sp>
    </p:spTree>
    <p:extLst>
      <p:ext uri="{BB962C8B-B14F-4D97-AF65-F5344CB8AC3E}">
        <p14:creationId xmlns:p14="http://schemas.microsoft.com/office/powerpoint/2010/main" val="420495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329B1-1A2F-50FE-B786-32D63AE30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699DE-8E62-379C-BE46-86A8E0012073}"/>
              </a:ext>
            </a:extLst>
          </p:cNvPr>
          <p:cNvSpPr>
            <a:spLocks noGrp="1"/>
          </p:cNvSpPr>
          <p:nvPr>
            <p:ph type="title"/>
          </p:nvPr>
        </p:nvSpPr>
        <p:spPr>
          <a:xfrm>
            <a:off x="259396" y="439722"/>
            <a:ext cx="6626268" cy="593726"/>
          </a:xfrm>
        </p:spPr>
        <p:txBody>
          <a:bodyPr vert="horz" lIns="91440" tIns="45720" rIns="91440" bIns="45720" rtlCol="0" anchor="b">
            <a:normAutofit fontScale="90000"/>
          </a:bodyPr>
          <a:lstStyle/>
          <a:p>
            <a:r>
              <a:rPr lang="en-US" dirty="0"/>
              <a:t>Devotional </a:t>
            </a:r>
          </a:p>
        </p:txBody>
      </p:sp>
      <p:sp>
        <p:nvSpPr>
          <p:cNvPr id="3" name="Footer Placeholder 2">
            <a:extLst>
              <a:ext uri="{FF2B5EF4-FFF2-40B4-BE49-F238E27FC236}">
                <a16:creationId xmlns:a16="http://schemas.microsoft.com/office/drawing/2014/main" id="{2F49FFA0-5EBE-206A-05A5-1B0D4CFD113C}"/>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D31DE88A-23E9-731B-2B98-D4791BB53814}"/>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7</a:t>
            </a:fld>
            <a:endParaRPr lang="en-US">
              <a:solidFill>
                <a:schemeClr val="accent1">
                  <a:lumMod val="60000"/>
                  <a:lumOff val="40000"/>
                </a:schemeClr>
              </a:solidFill>
            </a:endParaRPr>
          </a:p>
        </p:txBody>
      </p:sp>
      <p:pic>
        <p:nvPicPr>
          <p:cNvPr id="6" name="Picture 5">
            <a:extLst>
              <a:ext uri="{FF2B5EF4-FFF2-40B4-BE49-F238E27FC236}">
                <a16:creationId xmlns:a16="http://schemas.microsoft.com/office/drawing/2014/main" id="{B96581FE-01F5-82E6-6127-D543577CD6F4}"/>
              </a:ext>
            </a:extLst>
          </p:cNvPr>
          <p:cNvPicPr>
            <a:picLocks noChangeAspect="1"/>
          </p:cNvPicPr>
          <p:nvPr/>
        </p:nvPicPr>
        <p:blipFill>
          <a:blip r:embed="rId3"/>
          <a:stretch>
            <a:fillRect/>
          </a:stretch>
        </p:blipFill>
        <p:spPr>
          <a:xfrm>
            <a:off x="3319783" y="0"/>
            <a:ext cx="5105027" cy="6877395"/>
          </a:xfrm>
          <a:prstGeom prst="rect">
            <a:avLst/>
          </a:prstGeom>
        </p:spPr>
      </p:pic>
    </p:spTree>
    <p:extLst>
      <p:ext uri="{BB962C8B-B14F-4D97-AF65-F5344CB8AC3E}">
        <p14:creationId xmlns:p14="http://schemas.microsoft.com/office/powerpoint/2010/main" val="3476205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988C9-0B14-1561-5AA2-A4F1E8000F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910E5-C675-F416-CBBA-7E26A4F80A82}"/>
              </a:ext>
            </a:extLst>
          </p:cNvPr>
          <p:cNvSpPr>
            <a:spLocks noGrp="1"/>
          </p:cNvSpPr>
          <p:nvPr>
            <p:ph type="title"/>
          </p:nvPr>
        </p:nvSpPr>
        <p:spPr>
          <a:xfrm>
            <a:off x="259396" y="439722"/>
            <a:ext cx="6626268" cy="593726"/>
          </a:xfrm>
        </p:spPr>
        <p:txBody>
          <a:bodyPr vert="horz" lIns="91440" tIns="45720" rIns="91440" bIns="45720" rtlCol="0" anchor="b">
            <a:normAutofit fontScale="90000"/>
          </a:bodyPr>
          <a:lstStyle/>
          <a:p>
            <a:r>
              <a:rPr lang="en-US" dirty="0"/>
              <a:t>Devotional </a:t>
            </a:r>
          </a:p>
        </p:txBody>
      </p:sp>
      <p:sp>
        <p:nvSpPr>
          <p:cNvPr id="3" name="Footer Placeholder 2">
            <a:extLst>
              <a:ext uri="{FF2B5EF4-FFF2-40B4-BE49-F238E27FC236}">
                <a16:creationId xmlns:a16="http://schemas.microsoft.com/office/drawing/2014/main" id="{5E305DD2-116A-D3B6-7DE3-6C6DEC6B798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41570E65-A4FE-C0A0-FCC7-6CF70B7CF215}"/>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8</a:t>
            </a:fld>
            <a:endParaRPr lang="en-US">
              <a:solidFill>
                <a:schemeClr val="accent1">
                  <a:lumMod val="60000"/>
                  <a:lumOff val="40000"/>
                </a:schemeClr>
              </a:solidFill>
            </a:endParaRPr>
          </a:p>
        </p:txBody>
      </p:sp>
      <p:pic>
        <p:nvPicPr>
          <p:cNvPr id="6" name="Picture 5">
            <a:extLst>
              <a:ext uri="{FF2B5EF4-FFF2-40B4-BE49-F238E27FC236}">
                <a16:creationId xmlns:a16="http://schemas.microsoft.com/office/drawing/2014/main" id="{C87E777E-A337-DAE2-0E50-04DC52C74753}"/>
              </a:ext>
            </a:extLst>
          </p:cNvPr>
          <p:cNvPicPr>
            <a:picLocks noChangeAspect="1"/>
          </p:cNvPicPr>
          <p:nvPr/>
        </p:nvPicPr>
        <p:blipFill>
          <a:blip r:embed="rId3"/>
          <a:stretch>
            <a:fillRect/>
          </a:stretch>
        </p:blipFill>
        <p:spPr>
          <a:xfrm>
            <a:off x="3782947" y="185736"/>
            <a:ext cx="5021688" cy="6616319"/>
          </a:xfrm>
          <a:prstGeom prst="rect">
            <a:avLst/>
          </a:prstGeom>
        </p:spPr>
      </p:pic>
      <p:pic>
        <p:nvPicPr>
          <p:cNvPr id="7" name="Picture 6">
            <a:extLst>
              <a:ext uri="{FF2B5EF4-FFF2-40B4-BE49-F238E27FC236}">
                <a16:creationId xmlns:a16="http://schemas.microsoft.com/office/drawing/2014/main" id="{9EA702FD-B705-4DED-1B13-71B364F49A69}"/>
              </a:ext>
            </a:extLst>
          </p:cNvPr>
          <p:cNvPicPr>
            <a:picLocks noChangeAspect="1"/>
          </p:cNvPicPr>
          <p:nvPr/>
        </p:nvPicPr>
        <p:blipFill>
          <a:blip r:embed="rId4"/>
          <a:stretch>
            <a:fillRect/>
          </a:stretch>
        </p:blipFill>
        <p:spPr>
          <a:xfrm>
            <a:off x="0" y="453"/>
            <a:ext cx="12192000" cy="6857094"/>
          </a:xfrm>
          <a:prstGeom prst="rect">
            <a:avLst/>
          </a:prstGeom>
        </p:spPr>
      </p:pic>
    </p:spTree>
    <p:extLst>
      <p:ext uri="{BB962C8B-B14F-4D97-AF65-F5344CB8AC3E}">
        <p14:creationId xmlns:p14="http://schemas.microsoft.com/office/powerpoint/2010/main" val="1396465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F05D73D-5DCB-47F8-931B-87B641A76FE4}"/>
              </a:ext>
            </a:extLst>
          </p:cNvPr>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rPr>
              <a:t>BYU-Idaho, CSEE Department</a:t>
            </a:r>
          </a:p>
        </p:txBody>
      </p:sp>
      <p:sp>
        <p:nvSpPr>
          <p:cNvPr id="4" name="Slide Number Placeholder 3">
            <a:extLst>
              <a:ext uri="{FF2B5EF4-FFF2-40B4-BE49-F238E27FC236}">
                <a16:creationId xmlns:a16="http://schemas.microsoft.com/office/drawing/2014/main" id="{B8BF1739-A24A-4F60-A282-F0A4FAB67E31}"/>
              </a:ext>
            </a:extLst>
          </p:cNvPr>
          <p:cNvSpPr>
            <a:spLocks noGrp="1"/>
          </p:cNvSpPr>
          <p:nvPr>
            <p:ph type="sldNum" sz="quarter" idx="12"/>
          </p:nvPr>
        </p:nvSpPr>
        <p:spPr>
          <a:xfrm>
            <a:off x="-15240" y="6172200"/>
            <a:ext cx="914400" cy="593725"/>
          </a:xfrm>
        </p:spPr>
        <p:txBody>
          <a:bodyPr vert="horz" lIns="45720" tIns="45720" rIns="45720" bIns="45720" rtlCol="0" anchor="ctr">
            <a:normAutofit/>
          </a:bodyPr>
          <a:lstStyle/>
          <a:p>
            <a:pPr defTabSz="914400">
              <a:lnSpc>
                <a:spcPct val="90000"/>
              </a:lnSpc>
              <a:spcAft>
                <a:spcPts val="600"/>
              </a:spcAft>
            </a:pPr>
            <a:fld id="{E668C778-7C06-473C-AEEC-EEA638544F6E}" type="slidenum">
              <a:rPr lang="en-US">
                <a:solidFill>
                  <a:schemeClr val="accent1">
                    <a:lumMod val="60000"/>
                    <a:lumOff val="40000"/>
                  </a:schemeClr>
                </a:solidFill>
              </a:rPr>
              <a:pPr defTabSz="914400">
                <a:lnSpc>
                  <a:spcPct val="90000"/>
                </a:lnSpc>
                <a:spcAft>
                  <a:spcPts val="600"/>
                </a:spcAft>
              </a:pPr>
              <a:t>9</a:t>
            </a:fld>
            <a:endParaRPr lang="en-US">
              <a:solidFill>
                <a:schemeClr val="accent1">
                  <a:lumMod val="60000"/>
                  <a:lumOff val="40000"/>
                </a:schemeClr>
              </a:solidFill>
            </a:endParaRPr>
          </a:p>
        </p:txBody>
      </p:sp>
      <p:sp>
        <p:nvSpPr>
          <p:cNvPr id="5" name="TextBox 4">
            <a:extLst>
              <a:ext uri="{FF2B5EF4-FFF2-40B4-BE49-F238E27FC236}">
                <a16:creationId xmlns:a16="http://schemas.microsoft.com/office/drawing/2014/main" id="{E1ACF447-DAE5-31E6-20D9-D2A03BAFF231}"/>
              </a:ext>
            </a:extLst>
          </p:cNvPr>
          <p:cNvSpPr txBox="1"/>
          <p:nvPr/>
        </p:nvSpPr>
        <p:spPr>
          <a:xfrm>
            <a:off x="582772" y="4201667"/>
            <a:ext cx="5090474" cy="1846659"/>
          </a:xfrm>
          <a:prstGeom prst="rect">
            <a:avLst/>
          </a:prstGeom>
          <a:noFill/>
        </p:spPr>
        <p:txBody>
          <a:bodyPr wrap="square" rtlCol="0">
            <a:spAutoFit/>
          </a:bodyPr>
          <a:lstStyle/>
          <a:p>
            <a:r>
              <a:rPr lang="en-US" sz="3200" dirty="0"/>
              <a:t>Every Tuesday, Thursday, and Friday</a:t>
            </a:r>
          </a:p>
          <a:p>
            <a:r>
              <a:rPr lang="en-US" sz="3200" dirty="0"/>
              <a:t>3:30 – 6:30 PM</a:t>
            </a:r>
            <a:endParaRPr lang="en-US" dirty="0"/>
          </a:p>
          <a:p>
            <a:endParaRPr lang="en-US" dirty="0"/>
          </a:p>
        </p:txBody>
      </p:sp>
      <p:pic>
        <p:nvPicPr>
          <p:cNvPr id="8" name="Picture 7">
            <a:extLst>
              <a:ext uri="{FF2B5EF4-FFF2-40B4-BE49-F238E27FC236}">
                <a16:creationId xmlns:a16="http://schemas.microsoft.com/office/drawing/2014/main" id="{D744FD48-5530-27F1-74A9-E9395822A716}"/>
              </a:ext>
            </a:extLst>
          </p:cNvPr>
          <p:cNvPicPr>
            <a:picLocks noChangeAspect="1"/>
          </p:cNvPicPr>
          <p:nvPr/>
        </p:nvPicPr>
        <p:blipFill>
          <a:blip r:embed="rId3"/>
          <a:stretch>
            <a:fillRect/>
          </a:stretch>
        </p:blipFill>
        <p:spPr>
          <a:xfrm>
            <a:off x="6126100" y="58292"/>
            <a:ext cx="5648325" cy="6362700"/>
          </a:xfrm>
          <a:prstGeom prst="rect">
            <a:avLst/>
          </a:prstGeom>
        </p:spPr>
      </p:pic>
      <p:pic>
        <p:nvPicPr>
          <p:cNvPr id="10" name="Picture 9">
            <a:extLst>
              <a:ext uri="{FF2B5EF4-FFF2-40B4-BE49-F238E27FC236}">
                <a16:creationId xmlns:a16="http://schemas.microsoft.com/office/drawing/2014/main" id="{C4DEF4F8-8C88-6950-3DFE-8F03D74882EB}"/>
              </a:ext>
            </a:extLst>
          </p:cNvPr>
          <p:cNvPicPr>
            <a:picLocks noChangeAspect="1"/>
          </p:cNvPicPr>
          <p:nvPr/>
        </p:nvPicPr>
        <p:blipFill>
          <a:blip r:embed="rId4"/>
          <a:stretch>
            <a:fillRect/>
          </a:stretch>
        </p:blipFill>
        <p:spPr>
          <a:xfrm>
            <a:off x="441959" y="58292"/>
            <a:ext cx="5372100" cy="3990975"/>
          </a:xfrm>
          <a:prstGeom prst="rect">
            <a:avLst/>
          </a:prstGeom>
        </p:spPr>
      </p:pic>
    </p:spTree>
    <p:extLst>
      <p:ext uri="{BB962C8B-B14F-4D97-AF65-F5344CB8AC3E}">
        <p14:creationId xmlns:p14="http://schemas.microsoft.com/office/powerpoint/2010/main" val="208553668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8079</TotalTime>
  <Words>5304</Words>
  <Application>Microsoft Office PowerPoint</Application>
  <PresentationFormat>Widescreen</PresentationFormat>
  <Paragraphs>784</Paragraphs>
  <Slides>55</Slides>
  <Notes>53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Aptos</vt:lpstr>
      <vt:lpstr>Arial</vt:lpstr>
      <vt:lpstr>Calibri</vt:lpstr>
      <vt:lpstr>Century Schoolbook</vt:lpstr>
      <vt:lpstr>Consolas</vt:lpstr>
      <vt:lpstr>Ensign:Serif</vt:lpstr>
      <vt:lpstr>inherit</vt:lpstr>
      <vt:lpstr>Open Sans</vt:lpstr>
      <vt:lpstr>Times New Roman</vt:lpstr>
      <vt:lpstr>Wingdings</vt:lpstr>
      <vt:lpstr>Wingdings 2</vt:lpstr>
      <vt:lpstr>View</vt:lpstr>
      <vt:lpstr>CSE 130 – Algorithm Design Loops Class 20</vt:lpstr>
      <vt:lpstr>Happy PI Day</vt:lpstr>
      <vt:lpstr>Opening Prayer</vt:lpstr>
      <vt:lpstr>Spiritual Thought</vt:lpstr>
      <vt:lpstr>Teton River Temple</vt:lpstr>
      <vt:lpstr>Church now owns Kirtland Temple</vt:lpstr>
      <vt:lpstr>Devotional </vt:lpstr>
      <vt:lpstr>Devotional </vt:lpstr>
      <vt:lpstr>PowerPoint Presentation</vt:lpstr>
      <vt:lpstr>PowerPoint Presentation</vt:lpstr>
      <vt:lpstr>Announcements</vt:lpstr>
      <vt:lpstr>Announcements</vt:lpstr>
      <vt:lpstr>Announcements </vt:lpstr>
      <vt:lpstr>Announcements </vt:lpstr>
      <vt:lpstr>Announcements  REU (Research Experience for Undergraduates) Site:  Cloud Computing Security &amp; Privacy this year</vt:lpstr>
      <vt:lpstr>University Forums</vt:lpstr>
      <vt:lpstr>Department Forums</vt:lpstr>
      <vt:lpstr>BYU Idaho Activities - March</vt:lpstr>
      <vt:lpstr>BYU Idaho Activities - March</vt:lpstr>
      <vt:lpstr>BYU Idaho Activities - March</vt:lpstr>
      <vt:lpstr>University Help Resources</vt:lpstr>
      <vt:lpstr>University Help Resources</vt:lpstr>
      <vt:lpstr>University Help Resources</vt:lpstr>
      <vt:lpstr>Use of AI - Summary</vt:lpstr>
      <vt:lpstr>Class Policies</vt:lpstr>
      <vt:lpstr>Homework Policy </vt:lpstr>
      <vt:lpstr>PowerPoint Presentation</vt:lpstr>
      <vt:lpstr>PowerPoint Presentation</vt:lpstr>
      <vt:lpstr>Lighten Up</vt:lpstr>
      <vt:lpstr>Coding Style/Standard</vt:lpstr>
      <vt:lpstr>Goals for Today</vt:lpstr>
      <vt:lpstr>CSE 130 Course Outline</vt:lpstr>
      <vt:lpstr>Course Final</vt:lpstr>
      <vt:lpstr>Course Final – CSE 130Remaining Classes</vt:lpstr>
      <vt:lpstr>Review Homework</vt:lpstr>
      <vt:lpstr>Review Homework</vt:lpstr>
      <vt:lpstr>Review Homework</vt:lpstr>
      <vt:lpstr>Loops</vt:lpstr>
      <vt:lpstr>Loops</vt:lpstr>
      <vt:lpstr>Loops</vt:lpstr>
      <vt:lpstr>Factorial</vt:lpstr>
      <vt:lpstr>Lighten up  </vt:lpstr>
      <vt:lpstr>Lighten up  </vt:lpstr>
      <vt:lpstr>Lighten Up  </vt:lpstr>
      <vt:lpstr>Halftime Humor  </vt:lpstr>
      <vt:lpstr>Algorithm Efficiency – Add Counter and Test to Find Efficiency </vt:lpstr>
      <vt:lpstr>Lighten Up – Groundhog Addition - 20 Funny Groundhog Day Jokes for Kids and Adults (today.com)  </vt:lpstr>
      <vt:lpstr>Lighten Up  </vt:lpstr>
      <vt:lpstr>Lighten Up</vt:lpstr>
      <vt:lpstr>Lighten Up – Cow Edition</vt:lpstr>
      <vt:lpstr>Lighten Up</vt:lpstr>
      <vt:lpstr>Lighten Up</vt:lpstr>
      <vt:lpstr>PowerPoint Presentation</vt:lpstr>
      <vt:lpstr>Program Trace</vt:lpstr>
      <vt:lpstr>Python String Formatting</vt:lpstr>
    </vt:vector>
  </TitlesOfParts>
  <Company>Brigham Young University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110</dc:title>
  <dc:creator>Godderidge, Gary</dc:creator>
  <cp:lastModifiedBy>Godderidge, Gary</cp:lastModifiedBy>
  <cp:revision>1</cp:revision>
  <cp:lastPrinted>2024-03-14T15:20:33Z</cp:lastPrinted>
  <dcterms:created xsi:type="dcterms:W3CDTF">2022-04-11T15:13:25Z</dcterms:created>
  <dcterms:modified xsi:type="dcterms:W3CDTF">2024-03-14T15:29:52Z</dcterms:modified>
</cp:coreProperties>
</file>